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x="9144000" cy="5143500" type="screen16x9"/>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4" y="9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6" name="PlaceHolder 2"/>
          <p:cNvSpPr>
            <a:spLocks noGrp="1"/>
          </p:cNvSpPr>
          <p:nvPr>
            <p:ph type="body"/>
          </p:nvPr>
        </p:nvSpPr>
        <p:spPr>
          <a:xfrm>
            <a:off x="511560" y="159876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7" name="PlaceHolder 3"/>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9"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0"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1"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2" name="PlaceHolder 5"/>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36" name="Imagen 35"/>
          <p:cNvPicPr/>
          <p:nvPr/>
        </p:nvPicPr>
        <p:blipFill>
          <a:blip r:embed="rId2"/>
          <a:stretch/>
        </p:blipFill>
        <p:spPr>
          <a:xfrm>
            <a:off x="511200" y="1674360"/>
            <a:ext cx="3516840" cy="2805840"/>
          </a:xfrm>
          <a:prstGeom prst="rect">
            <a:avLst/>
          </a:prstGeom>
          <a:ln>
            <a:noFill/>
          </a:ln>
        </p:spPr>
      </p:pic>
      <p:pic>
        <p:nvPicPr>
          <p:cNvPr id="37" name="Imagen 36"/>
          <p:cNvPicPr/>
          <p:nvPr/>
        </p:nvPicPr>
        <p:blipFill>
          <a:blip r:embed="rId2"/>
          <a:stretch/>
        </p:blipFill>
        <p:spPr>
          <a:xfrm>
            <a:off x="511200" y="1674360"/>
            <a:ext cx="3516840" cy="28058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4" name="PlaceHolder 2"/>
          <p:cNvSpPr>
            <a:spLocks noGrp="1"/>
          </p:cNvSpPr>
          <p:nvPr>
            <p:ph type="subTitle"/>
          </p:nvPr>
        </p:nvSpPr>
        <p:spPr>
          <a:xfrm>
            <a:off x="511560" y="1598760"/>
            <a:ext cx="3516840" cy="295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6"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511560" y="575640"/>
            <a:ext cx="3516840" cy="45118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53"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54" name="PlaceHolder 3"/>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55" name="PlaceHolder 4"/>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5" name="PlaceHolder 2"/>
          <p:cNvSpPr>
            <a:spLocks noGrp="1"/>
          </p:cNvSpPr>
          <p:nvPr>
            <p:ph type="subTitle"/>
          </p:nvPr>
        </p:nvSpPr>
        <p:spPr>
          <a:xfrm>
            <a:off x="511560" y="1598760"/>
            <a:ext cx="3516840" cy="295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511560" y="159876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0"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1" name="PlaceHolder 5"/>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73"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4" name="PlaceHolder 3"/>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75" name="Imagen 74"/>
          <p:cNvPicPr/>
          <p:nvPr/>
        </p:nvPicPr>
        <p:blipFill>
          <a:blip r:embed="rId2"/>
          <a:stretch/>
        </p:blipFill>
        <p:spPr>
          <a:xfrm>
            <a:off x="511200" y="1674360"/>
            <a:ext cx="3516840" cy="2805840"/>
          </a:xfrm>
          <a:prstGeom prst="rect">
            <a:avLst/>
          </a:prstGeom>
          <a:ln>
            <a:noFill/>
          </a:ln>
        </p:spPr>
      </p:pic>
      <p:pic>
        <p:nvPicPr>
          <p:cNvPr id="76" name="Imagen 75"/>
          <p:cNvPicPr/>
          <p:nvPr/>
        </p:nvPicPr>
        <p:blipFill>
          <a:blip r:embed="rId2"/>
          <a:stretch/>
        </p:blipFill>
        <p:spPr>
          <a:xfrm>
            <a:off x="511200" y="1674360"/>
            <a:ext cx="3516840" cy="280584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3" name="PlaceHolder 2"/>
          <p:cNvSpPr>
            <a:spLocks noGrp="1"/>
          </p:cNvSpPr>
          <p:nvPr>
            <p:ph type="subTitle"/>
          </p:nvPr>
        </p:nvSpPr>
        <p:spPr>
          <a:xfrm>
            <a:off x="511560" y="1598760"/>
            <a:ext cx="3516840" cy="295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5"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7"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8" name="PlaceHolder 3"/>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511560" y="575640"/>
            <a:ext cx="3516840" cy="45118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8"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00"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01"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02" name="PlaceHolder 4"/>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04" name="PlaceHolder 2"/>
          <p:cNvSpPr>
            <a:spLocks noGrp="1"/>
          </p:cNvSpPr>
          <p:nvPr>
            <p:ph type="body"/>
          </p:nvPr>
        </p:nvSpPr>
        <p:spPr>
          <a:xfrm>
            <a:off x="511560" y="159876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05" name="PlaceHolder 3"/>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07"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08"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09"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10" name="PlaceHolder 5"/>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12"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13" name="PlaceHolder 3"/>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114" name="Imagen 113"/>
          <p:cNvPicPr/>
          <p:nvPr/>
        </p:nvPicPr>
        <p:blipFill>
          <a:blip r:embed="rId2"/>
          <a:stretch/>
        </p:blipFill>
        <p:spPr>
          <a:xfrm>
            <a:off x="511200" y="1674360"/>
            <a:ext cx="3516840" cy="2805840"/>
          </a:xfrm>
          <a:prstGeom prst="rect">
            <a:avLst/>
          </a:prstGeom>
          <a:ln>
            <a:noFill/>
          </a:ln>
        </p:spPr>
      </p:pic>
      <p:pic>
        <p:nvPicPr>
          <p:cNvPr id="115" name="Imagen 114"/>
          <p:cNvPicPr/>
          <p:nvPr/>
        </p:nvPicPr>
        <p:blipFill>
          <a:blip r:embed="rId2"/>
          <a:stretch/>
        </p:blipFill>
        <p:spPr>
          <a:xfrm>
            <a:off x="511200" y="1674360"/>
            <a:ext cx="3516840" cy="280584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24" name="PlaceHolder 2"/>
          <p:cNvSpPr>
            <a:spLocks noGrp="1"/>
          </p:cNvSpPr>
          <p:nvPr>
            <p:ph type="subTitle"/>
          </p:nvPr>
        </p:nvSpPr>
        <p:spPr>
          <a:xfrm>
            <a:off x="511560" y="1598760"/>
            <a:ext cx="3516840" cy="295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26"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9"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0" name="PlaceHolder 3"/>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28"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29" name="PlaceHolder 3"/>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511560" y="575640"/>
            <a:ext cx="3516840" cy="45118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33"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34" name="PlaceHolder 3"/>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35" name="PlaceHolder 4"/>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37"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38"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39"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41"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42"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43" name="PlaceHolder 4"/>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45" name="PlaceHolder 2"/>
          <p:cNvSpPr>
            <a:spLocks noGrp="1"/>
          </p:cNvSpPr>
          <p:nvPr>
            <p:ph type="body"/>
          </p:nvPr>
        </p:nvSpPr>
        <p:spPr>
          <a:xfrm>
            <a:off x="511560" y="159876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46" name="PlaceHolder 3"/>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48"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49"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50"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51" name="PlaceHolder 5"/>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53"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54" name="PlaceHolder 3"/>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155" name="Imagen 154"/>
          <p:cNvPicPr/>
          <p:nvPr/>
        </p:nvPicPr>
        <p:blipFill>
          <a:blip r:embed="rId2"/>
          <a:stretch/>
        </p:blipFill>
        <p:spPr>
          <a:xfrm>
            <a:off x="511200" y="1674360"/>
            <a:ext cx="3516840" cy="2805840"/>
          </a:xfrm>
          <a:prstGeom prst="rect">
            <a:avLst/>
          </a:prstGeom>
          <a:ln>
            <a:noFill/>
          </a:ln>
        </p:spPr>
      </p:pic>
      <p:pic>
        <p:nvPicPr>
          <p:cNvPr id="156" name="Imagen 155"/>
          <p:cNvPicPr/>
          <p:nvPr/>
        </p:nvPicPr>
        <p:blipFill>
          <a:blip r:embed="rId2"/>
          <a:stretch/>
        </p:blipFill>
        <p:spPr>
          <a:xfrm>
            <a:off x="511200" y="1674360"/>
            <a:ext cx="3516840" cy="280584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63" name="PlaceHolder 2"/>
          <p:cNvSpPr>
            <a:spLocks noGrp="1"/>
          </p:cNvSpPr>
          <p:nvPr>
            <p:ph type="subTitle"/>
          </p:nvPr>
        </p:nvSpPr>
        <p:spPr>
          <a:xfrm>
            <a:off x="511560" y="1598760"/>
            <a:ext cx="3516840" cy="295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65"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67"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68" name="PlaceHolder 3"/>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511560" y="575640"/>
            <a:ext cx="3516840" cy="45118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72"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73" name="PlaceHolder 3"/>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74" name="PlaceHolder 4"/>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76"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77"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78"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80"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81"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82" name="PlaceHolder 4"/>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84" name="PlaceHolder 2"/>
          <p:cNvSpPr>
            <a:spLocks noGrp="1"/>
          </p:cNvSpPr>
          <p:nvPr>
            <p:ph type="body"/>
          </p:nvPr>
        </p:nvSpPr>
        <p:spPr>
          <a:xfrm>
            <a:off x="511560" y="159876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85" name="PlaceHolder 3"/>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87"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88"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89"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90" name="PlaceHolder 5"/>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11560" y="575640"/>
            <a:ext cx="3516840" cy="45118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92"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93" name="PlaceHolder 3"/>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194" name="Imagen 193"/>
          <p:cNvPicPr/>
          <p:nvPr/>
        </p:nvPicPr>
        <p:blipFill>
          <a:blip r:embed="rId2"/>
          <a:stretch/>
        </p:blipFill>
        <p:spPr>
          <a:xfrm>
            <a:off x="511200" y="1674360"/>
            <a:ext cx="3516840" cy="2805840"/>
          </a:xfrm>
          <a:prstGeom prst="rect">
            <a:avLst/>
          </a:prstGeom>
          <a:ln>
            <a:noFill/>
          </a:ln>
        </p:spPr>
      </p:pic>
      <p:pic>
        <p:nvPicPr>
          <p:cNvPr id="195" name="Imagen 194"/>
          <p:cNvPicPr/>
          <p:nvPr/>
        </p:nvPicPr>
        <p:blipFill>
          <a:blip r:embed="rId2"/>
          <a:stretch/>
        </p:blipFill>
        <p:spPr>
          <a:xfrm>
            <a:off x="511200" y="1674360"/>
            <a:ext cx="3516840" cy="2805840"/>
          </a:xfrm>
          <a:prstGeom prst="rect">
            <a:avLst/>
          </a:prstGeom>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3"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04" name="PlaceHolder 2"/>
          <p:cNvSpPr>
            <a:spLocks noGrp="1"/>
          </p:cNvSpPr>
          <p:nvPr>
            <p:ph type="subTitle"/>
          </p:nvPr>
        </p:nvSpPr>
        <p:spPr>
          <a:xfrm>
            <a:off x="511560" y="1598760"/>
            <a:ext cx="3516840" cy="295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06"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08"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09" name="PlaceHolder 3"/>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0"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1" name="PlaceHolder 1"/>
          <p:cNvSpPr>
            <a:spLocks noGrp="1"/>
          </p:cNvSpPr>
          <p:nvPr>
            <p:ph type="subTitle"/>
          </p:nvPr>
        </p:nvSpPr>
        <p:spPr>
          <a:xfrm>
            <a:off x="511560" y="575640"/>
            <a:ext cx="3516840" cy="45118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13"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14" name="PlaceHolder 3"/>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15" name="PlaceHolder 4"/>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17"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18"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19"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21"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22"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23" name="PlaceHolder 4"/>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6" name="PlaceHolder 4"/>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25" name="PlaceHolder 2"/>
          <p:cNvSpPr>
            <a:spLocks noGrp="1"/>
          </p:cNvSpPr>
          <p:nvPr>
            <p:ph type="body"/>
          </p:nvPr>
        </p:nvSpPr>
        <p:spPr>
          <a:xfrm>
            <a:off x="511560" y="159876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26" name="PlaceHolder 3"/>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28"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29"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30"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31" name="PlaceHolder 5"/>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33"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34" name="PlaceHolder 3"/>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235" name="Imagen 234"/>
          <p:cNvPicPr/>
          <p:nvPr/>
        </p:nvPicPr>
        <p:blipFill>
          <a:blip r:embed="rId2"/>
          <a:stretch/>
        </p:blipFill>
        <p:spPr>
          <a:xfrm>
            <a:off x="511200" y="1674360"/>
            <a:ext cx="3516840" cy="2805840"/>
          </a:xfrm>
          <a:prstGeom prst="rect">
            <a:avLst/>
          </a:prstGeom>
          <a:ln>
            <a:noFill/>
          </a:ln>
        </p:spPr>
      </p:pic>
      <p:pic>
        <p:nvPicPr>
          <p:cNvPr id="236" name="Imagen 235"/>
          <p:cNvPicPr/>
          <p:nvPr/>
        </p:nvPicPr>
        <p:blipFill>
          <a:blip r:embed="rId2"/>
          <a:stretch/>
        </p:blipFill>
        <p:spPr>
          <a:xfrm>
            <a:off x="511200" y="1674360"/>
            <a:ext cx="3516840" cy="2805840"/>
          </a:xfrm>
          <a:prstGeom prst="rect">
            <a:avLst/>
          </a:prstGeom>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41" name="PlaceHolder 2"/>
          <p:cNvSpPr>
            <a:spLocks noGrp="1"/>
          </p:cNvSpPr>
          <p:nvPr>
            <p:ph type="subTitle"/>
          </p:nvPr>
        </p:nvSpPr>
        <p:spPr>
          <a:xfrm>
            <a:off x="511560" y="1598760"/>
            <a:ext cx="3516840" cy="295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43"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45"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46" name="PlaceHolder 3"/>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511560" y="575640"/>
            <a:ext cx="3516840" cy="45118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50"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51" name="PlaceHolder 3"/>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52" name="PlaceHolder 4"/>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8"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9"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0"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54"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55"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56"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58"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59"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60" name="PlaceHolder 4"/>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62" name="PlaceHolder 2"/>
          <p:cNvSpPr>
            <a:spLocks noGrp="1"/>
          </p:cNvSpPr>
          <p:nvPr>
            <p:ph type="body"/>
          </p:nvPr>
        </p:nvSpPr>
        <p:spPr>
          <a:xfrm>
            <a:off x="511560" y="159876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63" name="PlaceHolder 3"/>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65"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66"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67"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68" name="PlaceHolder 5"/>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70"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71" name="PlaceHolder 3"/>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272" name="Imagen 271"/>
          <p:cNvPicPr/>
          <p:nvPr/>
        </p:nvPicPr>
        <p:blipFill>
          <a:blip r:embed="rId2"/>
          <a:stretch/>
        </p:blipFill>
        <p:spPr>
          <a:xfrm>
            <a:off x="511200" y="1674360"/>
            <a:ext cx="3516840" cy="2805840"/>
          </a:xfrm>
          <a:prstGeom prst="rect">
            <a:avLst/>
          </a:prstGeom>
          <a:ln>
            <a:noFill/>
          </a:ln>
        </p:spPr>
      </p:pic>
      <p:pic>
        <p:nvPicPr>
          <p:cNvPr id="273" name="Imagen 272"/>
          <p:cNvPicPr/>
          <p:nvPr/>
        </p:nvPicPr>
        <p:blipFill>
          <a:blip r:embed="rId2"/>
          <a:stretch/>
        </p:blipFill>
        <p:spPr>
          <a:xfrm>
            <a:off x="511200" y="1674360"/>
            <a:ext cx="3516840" cy="2805840"/>
          </a:xfrm>
          <a:prstGeom prst="rect">
            <a:avLst/>
          </a:prstGeom>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9"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80" name="PlaceHolder 2"/>
          <p:cNvSpPr>
            <a:spLocks noGrp="1"/>
          </p:cNvSpPr>
          <p:nvPr>
            <p:ph type="subTitle"/>
          </p:nvPr>
        </p:nvSpPr>
        <p:spPr>
          <a:xfrm>
            <a:off x="511560" y="1598760"/>
            <a:ext cx="3516840" cy="295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82"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84"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85" name="PlaceHolder 3"/>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6"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2"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3"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4" name="PlaceHolder 4"/>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7" name="PlaceHolder 1"/>
          <p:cNvSpPr>
            <a:spLocks noGrp="1"/>
          </p:cNvSpPr>
          <p:nvPr>
            <p:ph type="subTitle"/>
          </p:nvPr>
        </p:nvSpPr>
        <p:spPr>
          <a:xfrm>
            <a:off x="511560" y="575640"/>
            <a:ext cx="3516840" cy="45118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89"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90" name="PlaceHolder 3"/>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91" name="PlaceHolder 4"/>
          <p:cNvSpPr>
            <a:spLocks noGrp="1"/>
          </p:cNvSpPr>
          <p:nvPr>
            <p:ph type="body"/>
          </p:nvPr>
        </p:nvSpPr>
        <p:spPr>
          <a:xfrm>
            <a:off x="231372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93" name="PlaceHolder 2"/>
          <p:cNvSpPr>
            <a:spLocks noGrp="1"/>
          </p:cNvSpPr>
          <p:nvPr>
            <p:ph type="body"/>
          </p:nvPr>
        </p:nvSpPr>
        <p:spPr>
          <a:xfrm>
            <a:off x="511560" y="1598760"/>
            <a:ext cx="171612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94"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95"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97"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98"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99" name="PlaceHolder 4"/>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01" name="PlaceHolder 2"/>
          <p:cNvSpPr>
            <a:spLocks noGrp="1"/>
          </p:cNvSpPr>
          <p:nvPr>
            <p:ph type="body"/>
          </p:nvPr>
        </p:nvSpPr>
        <p:spPr>
          <a:xfrm>
            <a:off x="511560" y="159876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02" name="PlaceHolder 3"/>
          <p:cNvSpPr>
            <a:spLocks noGrp="1"/>
          </p:cNvSpPr>
          <p:nvPr>
            <p:ph type="body"/>
          </p:nvPr>
        </p:nvSpPr>
        <p:spPr>
          <a:xfrm>
            <a:off x="511560" y="3143520"/>
            <a:ext cx="351684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04" name="PlaceHolder 2"/>
          <p:cNvSpPr>
            <a:spLocks noGrp="1"/>
          </p:cNvSpPr>
          <p:nvPr>
            <p:ph type="body"/>
          </p:nvPr>
        </p:nvSpPr>
        <p:spPr>
          <a:xfrm>
            <a:off x="51156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05" name="PlaceHolder 3"/>
          <p:cNvSpPr>
            <a:spLocks noGrp="1"/>
          </p:cNvSpPr>
          <p:nvPr>
            <p:ph type="body"/>
          </p:nvPr>
        </p:nvSpPr>
        <p:spPr>
          <a:xfrm>
            <a:off x="2313720" y="159876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06" name="PlaceHolder 4"/>
          <p:cNvSpPr>
            <a:spLocks noGrp="1"/>
          </p:cNvSpPr>
          <p:nvPr>
            <p:ph type="body"/>
          </p:nvPr>
        </p:nvSpPr>
        <p:spPr>
          <a:xfrm>
            <a:off x="231372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07" name="PlaceHolder 5"/>
          <p:cNvSpPr>
            <a:spLocks noGrp="1"/>
          </p:cNvSpPr>
          <p:nvPr>
            <p:ph type="body"/>
          </p:nvPr>
        </p:nvSpPr>
        <p:spPr>
          <a:xfrm>
            <a:off x="511560" y="3143520"/>
            <a:ext cx="1716120" cy="14104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511560" y="575640"/>
            <a:ext cx="3516840" cy="97308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09" name="PlaceHolder 2"/>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10" name="PlaceHolder 3"/>
          <p:cNvSpPr>
            <a:spLocks noGrp="1"/>
          </p:cNvSpPr>
          <p:nvPr>
            <p:ph type="body"/>
          </p:nvPr>
        </p:nvSpPr>
        <p:spPr>
          <a:xfrm>
            <a:off x="511560" y="1598760"/>
            <a:ext cx="3516840" cy="295740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311" name="Imagen 310"/>
          <p:cNvPicPr/>
          <p:nvPr/>
        </p:nvPicPr>
        <p:blipFill>
          <a:blip r:embed="rId2"/>
          <a:stretch/>
        </p:blipFill>
        <p:spPr>
          <a:xfrm>
            <a:off x="511200" y="1674360"/>
            <a:ext cx="3516840" cy="2805840"/>
          </a:xfrm>
          <a:prstGeom prst="rect">
            <a:avLst/>
          </a:prstGeom>
          <a:ln>
            <a:noFill/>
          </a:ln>
        </p:spPr>
      </p:pic>
      <p:pic>
        <p:nvPicPr>
          <p:cNvPr id="312" name="Imagen 311"/>
          <p:cNvPicPr/>
          <p:nvPr/>
        </p:nvPicPr>
        <p:blipFill>
          <a:blip r:embed="rId2"/>
          <a:stretch/>
        </p:blipFill>
        <p:spPr>
          <a:xfrm>
            <a:off x="511200" y="1674360"/>
            <a:ext cx="3516840" cy="2805840"/>
          </a:xfrm>
          <a:prstGeom prst="rect">
            <a:avLst/>
          </a:prstGeom>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
        <p:cNvGrpSpPr/>
        <p:nvPr/>
      </p:nvGrpSpPr>
      <p:grpSpPr>
        <a:xfrm>
          <a:off x="0" y="0"/>
          <a:ext cx="0" cy="0"/>
          <a:chOff x="0" y="0"/>
          <a:chExt cx="0" cy="0"/>
        </a:xfrm>
      </p:grpSpPr>
      <p:sp>
        <p:nvSpPr>
          <p:cNvPr id="4" name="CustomShape 1"/>
          <p:cNvSpPr/>
          <p:nvPr/>
        </p:nvSpPr>
        <p:spPr>
          <a:xfrm flipH="1">
            <a:off x="-1440" y="0"/>
            <a:ext cx="4575240" cy="51433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5" name="PlaceHolder 2"/>
          <p:cNvSpPr>
            <a:spLocks noGrp="1"/>
          </p:cNvSpPr>
          <p:nvPr>
            <p:ph type="title"/>
          </p:nvPr>
        </p:nvSpPr>
        <p:spPr>
          <a:xfrm>
            <a:off x="469080" y="2387160"/>
            <a:ext cx="3636360" cy="2258640"/>
          </a:xfrm>
          <a:prstGeom prst="rect">
            <a:avLst/>
          </a:prstGeom>
        </p:spPr>
        <p:txBody>
          <a:bodyPr tIns="91440" bIns="91440"/>
          <a:lstStyle/>
          <a:p>
            <a:r>
              <a:rPr lang="en-US" sz="3000" b="0" strike="noStrike" spc="-1">
                <a:solidFill>
                  <a:srgbClr val="000000"/>
                </a:solidFill>
                <a:uFill>
                  <a:solidFill>
                    <a:srgbClr val="FFFFFF"/>
                  </a:solidFill>
                </a:uFill>
                <a:latin typeface="Arial"/>
              </a:rPr>
              <a:t>Click to edit the title text format</a:t>
            </a:r>
          </a:p>
        </p:txBody>
      </p:sp>
      <p:sp>
        <p:nvSpPr>
          <p:cNvPr id="2" name="CustomShape 3"/>
          <p:cNvSpPr/>
          <p:nvPr/>
        </p:nvSpPr>
        <p:spPr>
          <a:xfrm>
            <a:off x="4574880" y="0"/>
            <a:ext cx="185040" cy="5143320"/>
          </a:xfrm>
          <a:prstGeom prst="rect">
            <a:avLst/>
          </a:prstGeom>
          <a:gradFill>
            <a:gsLst>
              <a:gs pos="0">
                <a:srgbClr val="000014">
                  <a:alpha val="50000"/>
                </a:srgbClr>
              </a:gs>
              <a:gs pos="100000">
                <a:srgbClr val="000014">
                  <a:alpha val="0"/>
                </a:srgbClr>
              </a:gs>
            </a:gsLst>
            <a:lin ang="0"/>
          </a:gradFill>
          <a:ln>
            <a:noFill/>
          </a:ln>
        </p:spPr>
        <p:style>
          <a:lnRef idx="0">
            <a:scrgbClr r="0" g="0" b="0"/>
          </a:lnRef>
          <a:fillRef idx="0">
            <a:scrgbClr r="0" g="0" b="0"/>
          </a:fillRef>
          <a:effectRef idx="0">
            <a:scrgbClr r="0" g="0" b="0"/>
          </a:effectRef>
          <a:fontRef idx="minor"/>
        </p:style>
      </p:sp>
      <p:sp>
        <p:nvSpPr>
          <p:cNvPr id="3" name="PlaceHolder 4"/>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14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4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4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
        <p:cNvGrpSpPr/>
        <p:nvPr/>
      </p:nvGrpSpPr>
      <p:grpSpPr>
        <a:xfrm>
          <a:off x="0" y="0"/>
          <a:ext cx="0" cy="0"/>
          <a:chOff x="0" y="0"/>
          <a:chExt cx="0" cy="0"/>
        </a:xfrm>
      </p:grpSpPr>
      <p:sp>
        <p:nvSpPr>
          <p:cNvPr id="38" name="CustomShape 1"/>
          <p:cNvSpPr/>
          <p:nvPr/>
        </p:nvSpPr>
        <p:spPr>
          <a:xfrm flipH="1">
            <a:off x="4567680" y="0"/>
            <a:ext cx="4575240" cy="51433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9" name="PlaceHolder 2"/>
          <p:cNvSpPr>
            <a:spLocks noGrp="1"/>
          </p:cNvSpPr>
          <p:nvPr>
            <p:ph type="sldNum"/>
          </p:nvPr>
        </p:nvSpPr>
        <p:spPr>
          <a:xfrm>
            <a:off x="8556840" y="4749840"/>
            <a:ext cx="548280" cy="393120"/>
          </a:xfrm>
          <a:prstGeom prst="rect">
            <a:avLst/>
          </a:prstGeom>
        </p:spPr>
        <p:txBody>
          <a:bodyPr tIns="91440" bIns="91440" anchor="ctr"/>
          <a:lstStyle/>
          <a:p>
            <a:pPr algn="r">
              <a:lnSpc>
                <a:spcPct val="100000"/>
              </a:lnSpc>
            </a:pPr>
            <a:fld id="{75044972-0ABE-49DC-9381-B7A83A43E203}" type="slidenum">
              <a:rPr lang="en-US" sz="1000" b="0" strike="noStrike" spc="-1">
                <a:solidFill>
                  <a:srgbClr val="CCCCCC"/>
                </a:solidFill>
                <a:uFill>
                  <a:solidFill>
                    <a:srgbClr val="FFFFFF"/>
                  </a:solidFill>
                </a:uFill>
                <a:latin typeface="Nunito Sans"/>
                <a:ea typeface="Nunito Sans"/>
              </a:rPr>
              <a:t>‹Nº›</a:t>
            </a:fld>
            <a:endParaRPr lang="en-US" sz="1400" b="0" strike="noStrike" spc="-1">
              <a:solidFill>
                <a:srgbClr val="000000"/>
              </a:solidFill>
              <a:uFill>
                <a:solidFill>
                  <a:srgbClr val="FFFFFF"/>
                </a:solidFill>
              </a:uFill>
              <a:latin typeface="Times New Roman"/>
            </a:endParaRPr>
          </a:p>
        </p:txBody>
      </p:sp>
      <p:sp>
        <p:nvSpPr>
          <p:cNvPr id="40" name="CustomShape 3"/>
          <p:cNvSpPr/>
          <p:nvPr/>
        </p:nvSpPr>
        <p:spPr>
          <a:xfrm flipH="1">
            <a:off x="4454640" y="0"/>
            <a:ext cx="112680" cy="5143320"/>
          </a:xfrm>
          <a:prstGeom prst="rect">
            <a:avLst/>
          </a:prstGeom>
          <a:gradFill>
            <a:gsLst>
              <a:gs pos="0">
                <a:srgbClr val="000014">
                  <a:alpha val="20000"/>
                </a:srgbClr>
              </a:gs>
              <a:gs pos="100000">
                <a:srgbClr val="000014">
                  <a:alpha val="0"/>
                </a:srgbClr>
              </a:gs>
            </a:gsLst>
            <a:lin ang="0"/>
          </a:gradFill>
          <a:ln>
            <a:noFill/>
          </a:ln>
        </p:spPr>
        <p:style>
          <a:lnRef idx="0">
            <a:scrgbClr r="0" g="0" b="0"/>
          </a:lnRef>
          <a:fillRef idx="0">
            <a:scrgbClr r="0" g="0" b="0"/>
          </a:fillRef>
          <a:effectRef idx="0">
            <a:scrgbClr r="0" g="0" b="0"/>
          </a:effectRef>
          <a:fontRef idx="minor"/>
        </p:style>
      </p:sp>
      <p:sp>
        <p:nvSpPr>
          <p:cNvPr id="41" name="PlaceHolder 4"/>
          <p:cNvSpPr>
            <a:spLocks noGrp="1"/>
          </p:cNvSpPr>
          <p:nvPr>
            <p:ph type="body"/>
          </p:nvPr>
        </p:nvSpPr>
        <p:spPr>
          <a:xfrm>
            <a:off x="5130360" y="1015920"/>
            <a:ext cx="3470400" cy="3099600"/>
          </a:xfrm>
          <a:prstGeom prst="rect">
            <a:avLst/>
          </a:prstGeom>
        </p:spPr>
        <p:txBody>
          <a:bodyPr tIns="91440" bIns="9144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Seventh Outline Level</a:t>
            </a:r>
          </a:p>
        </p:txBody>
      </p:sp>
      <p:sp>
        <p:nvSpPr>
          <p:cNvPr id="42" name="PlaceHolder 5"/>
          <p:cNvSpPr>
            <a:spLocks noGrp="1"/>
          </p:cNvSpPr>
          <p:nvPr>
            <p:ph type="title"/>
          </p:nvPr>
        </p:nvSpPr>
        <p:spPr>
          <a:xfrm>
            <a:off x="646560" y="1015920"/>
            <a:ext cx="3246480" cy="973080"/>
          </a:xfrm>
          <a:prstGeom prst="rect">
            <a:avLst/>
          </a:prstGeom>
        </p:spPr>
        <p:txBody>
          <a:bodyPr tIns="91440" bIns="91440"/>
          <a:lstStyle/>
          <a:p>
            <a:r>
              <a:rPr lang="en-US" sz="2400" b="0" strike="noStrike" spc="-1">
                <a:solidFill>
                  <a:srgbClr val="000000"/>
                </a:solidFill>
                <a:uFill>
                  <a:solidFill>
                    <a:srgbClr val="FFFFFF"/>
                  </a:solidFill>
                </a:u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
        <p:cNvGrpSpPr/>
        <p:nvPr/>
      </p:nvGrpSpPr>
      <p:grpSpPr>
        <a:xfrm>
          <a:off x="0" y="0"/>
          <a:ext cx="0" cy="0"/>
          <a:chOff x="0" y="0"/>
          <a:chExt cx="0" cy="0"/>
        </a:xfrm>
      </p:grpSpPr>
      <p:sp>
        <p:nvSpPr>
          <p:cNvPr id="77" name="CustomShape 1"/>
          <p:cNvSpPr/>
          <p:nvPr/>
        </p:nvSpPr>
        <p:spPr>
          <a:xfrm flipH="1">
            <a:off x="-7920" y="0"/>
            <a:ext cx="2592360" cy="51433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78" name="CustomShape 2"/>
          <p:cNvSpPr/>
          <p:nvPr/>
        </p:nvSpPr>
        <p:spPr>
          <a:xfrm>
            <a:off x="2585520" y="0"/>
            <a:ext cx="112680" cy="5143320"/>
          </a:xfrm>
          <a:prstGeom prst="rect">
            <a:avLst/>
          </a:prstGeom>
          <a:gradFill>
            <a:gsLst>
              <a:gs pos="0">
                <a:srgbClr val="000014">
                  <a:alpha val="20000"/>
                </a:srgbClr>
              </a:gs>
              <a:gs pos="100000">
                <a:srgbClr val="000014">
                  <a:alpha val="0"/>
                </a:srgbClr>
              </a:gs>
            </a:gsLst>
            <a:lin ang="0"/>
          </a:gradFill>
          <a:ln>
            <a:noFill/>
          </a:ln>
        </p:spPr>
        <p:style>
          <a:lnRef idx="0">
            <a:scrgbClr r="0" g="0" b="0"/>
          </a:lnRef>
          <a:fillRef idx="0">
            <a:scrgbClr r="0" g="0" b="0"/>
          </a:fillRef>
          <a:effectRef idx="0">
            <a:scrgbClr r="0" g="0" b="0"/>
          </a:effectRef>
          <a:fontRef idx="minor"/>
        </p:style>
      </p:sp>
      <p:sp>
        <p:nvSpPr>
          <p:cNvPr id="79" name="PlaceHolder 3"/>
          <p:cNvSpPr>
            <a:spLocks noGrp="1"/>
          </p:cNvSpPr>
          <p:nvPr>
            <p:ph type="title"/>
          </p:nvPr>
        </p:nvSpPr>
        <p:spPr>
          <a:xfrm>
            <a:off x="277200" y="284040"/>
            <a:ext cx="2023920" cy="3677760"/>
          </a:xfrm>
          <a:prstGeom prst="rect">
            <a:avLst/>
          </a:prstGeom>
        </p:spPr>
        <p:txBody>
          <a:bodyPr tIns="91440" bIns="91440" anchor="b"/>
          <a:lstStyle/>
          <a:p>
            <a:r>
              <a:rPr lang="en-US" sz="2400" b="0" strike="noStrike" spc="-1">
                <a:solidFill>
                  <a:srgbClr val="000000"/>
                </a:solidFill>
                <a:uFill>
                  <a:solidFill>
                    <a:srgbClr val="FFFFFF"/>
                  </a:solidFill>
                </a:uFill>
                <a:latin typeface="Arial"/>
              </a:rPr>
              <a:t>Click to edit the title text format</a:t>
            </a:r>
          </a:p>
        </p:txBody>
      </p:sp>
      <p:sp>
        <p:nvSpPr>
          <p:cNvPr id="80" name="PlaceHolder 4"/>
          <p:cNvSpPr>
            <a:spLocks noGrp="1"/>
          </p:cNvSpPr>
          <p:nvPr>
            <p:ph type="sldNum"/>
          </p:nvPr>
        </p:nvSpPr>
        <p:spPr>
          <a:xfrm>
            <a:off x="8556840" y="4749840"/>
            <a:ext cx="548280" cy="393120"/>
          </a:xfrm>
          <a:prstGeom prst="rect">
            <a:avLst/>
          </a:prstGeom>
        </p:spPr>
        <p:txBody>
          <a:bodyPr tIns="91440" bIns="91440" anchor="ctr"/>
          <a:lstStyle/>
          <a:p>
            <a:pPr algn="r">
              <a:lnSpc>
                <a:spcPct val="100000"/>
              </a:lnSpc>
            </a:pPr>
            <a:fld id="{C5E6F75F-5421-43C0-B236-D2EFDA37C697}" type="slidenum">
              <a:rPr lang="en-US" sz="1000" b="0" strike="noStrike" spc="-1">
                <a:solidFill>
                  <a:srgbClr val="FFFFFF"/>
                </a:solidFill>
                <a:uFill>
                  <a:solidFill>
                    <a:srgbClr val="FFFFFF"/>
                  </a:solidFill>
                </a:uFill>
                <a:latin typeface="Nunito Sans"/>
                <a:ea typeface="Nunito Sans"/>
              </a:rPr>
              <a:t>‹Nº›</a:t>
            </a:fld>
            <a:endParaRPr lang="en-US" sz="1400" b="0" strike="noStrike" spc="-1">
              <a:solidFill>
                <a:srgbClr val="000000"/>
              </a:solidFill>
              <a:uFill>
                <a:solidFill>
                  <a:srgbClr val="FFFFFF"/>
                </a:solidFill>
              </a:uFill>
              <a:latin typeface="Times New Roman"/>
            </a:endParaRPr>
          </a:p>
        </p:txBody>
      </p:sp>
      <p:sp>
        <p:nvSpPr>
          <p:cNvPr id="81" name="PlaceHolder 5"/>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14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4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4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
        <p:cNvGrpSpPr/>
        <p:nvPr/>
      </p:nvGrpSpPr>
      <p:grpSpPr>
        <a:xfrm>
          <a:off x="0" y="0"/>
          <a:ext cx="0" cy="0"/>
          <a:chOff x="0" y="0"/>
          <a:chExt cx="0" cy="0"/>
        </a:xfrm>
      </p:grpSpPr>
      <p:sp>
        <p:nvSpPr>
          <p:cNvPr id="116" name="CustomShape 1"/>
          <p:cNvSpPr/>
          <p:nvPr/>
        </p:nvSpPr>
        <p:spPr>
          <a:xfrm flipH="1">
            <a:off x="2471760" y="0"/>
            <a:ext cx="112680" cy="5143320"/>
          </a:xfrm>
          <a:prstGeom prst="rect">
            <a:avLst/>
          </a:prstGeom>
          <a:gradFill>
            <a:gsLst>
              <a:gs pos="0">
                <a:srgbClr val="000014">
                  <a:alpha val="20000"/>
                </a:srgbClr>
              </a:gs>
              <a:gs pos="100000">
                <a:srgbClr val="000014">
                  <a:alpha val="0"/>
                </a:srgbClr>
              </a:gs>
            </a:gsLst>
            <a:lin ang="0"/>
          </a:gradFill>
          <a:ln>
            <a:noFill/>
          </a:ln>
        </p:spPr>
        <p:style>
          <a:lnRef idx="0">
            <a:scrgbClr r="0" g="0" b="0"/>
          </a:lnRef>
          <a:fillRef idx="0">
            <a:scrgbClr r="0" g="0" b="0"/>
          </a:fillRef>
          <a:effectRef idx="0">
            <a:scrgbClr r="0" g="0" b="0"/>
          </a:effectRef>
          <a:fontRef idx="minor"/>
        </p:style>
      </p:sp>
      <p:sp>
        <p:nvSpPr>
          <p:cNvPr id="117" name="CustomShape 2"/>
          <p:cNvSpPr/>
          <p:nvPr/>
        </p:nvSpPr>
        <p:spPr>
          <a:xfrm>
            <a:off x="2585520" y="0"/>
            <a:ext cx="6558120" cy="51433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18" name="PlaceHolder 3"/>
          <p:cNvSpPr>
            <a:spLocks noGrp="1"/>
          </p:cNvSpPr>
          <p:nvPr>
            <p:ph type="title"/>
          </p:nvPr>
        </p:nvSpPr>
        <p:spPr>
          <a:xfrm>
            <a:off x="234360" y="575640"/>
            <a:ext cx="2045880" cy="3980520"/>
          </a:xfrm>
          <a:prstGeom prst="rect">
            <a:avLst/>
          </a:prstGeom>
        </p:spPr>
        <p:txBody>
          <a:bodyPr tIns="91440" bIns="91440"/>
          <a:lstStyle/>
          <a:p>
            <a:r>
              <a:rPr lang="en-US" sz="2400" b="0" strike="noStrike" spc="-1">
                <a:solidFill>
                  <a:srgbClr val="000000"/>
                </a:solidFill>
                <a:uFill>
                  <a:solidFill>
                    <a:srgbClr val="FFFFFF"/>
                  </a:solidFill>
                </a:uFill>
                <a:latin typeface="Arial"/>
              </a:rPr>
              <a:t>Click to edit the title text format</a:t>
            </a:r>
          </a:p>
        </p:txBody>
      </p:sp>
      <p:sp>
        <p:nvSpPr>
          <p:cNvPr id="119" name="PlaceHolder 4"/>
          <p:cNvSpPr>
            <a:spLocks noGrp="1"/>
          </p:cNvSpPr>
          <p:nvPr>
            <p:ph type="body"/>
          </p:nvPr>
        </p:nvSpPr>
        <p:spPr>
          <a:xfrm>
            <a:off x="3069360" y="575640"/>
            <a:ext cx="1789560" cy="3980520"/>
          </a:xfrm>
          <a:prstGeom prst="rect">
            <a:avLst/>
          </a:prstGeom>
        </p:spPr>
        <p:txBody>
          <a:bodyPr tIns="91440" bIns="91440"/>
          <a:lstStyle/>
          <a:p>
            <a:pPr marL="432000" indent="-324000">
              <a:buClr>
                <a:srgbClr val="000000"/>
              </a:buClr>
              <a:buSzPct val="45000"/>
              <a:buFont typeface="Wingdings" charset="2"/>
              <a:buChar char=""/>
            </a:pPr>
            <a:r>
              <a:rPr lang="en-US" sz="9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9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9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9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9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9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900" b="0" strike="noStrike" spc="-1">
                <a:solidFill>
                  <a:srgbClr val="000000"/>
                </a:solidFill>
                <a:uFill>
                  <a:solidFill>
                    <a:srgbClr val="FFFFFF"/>
                  </a:solidFill>
                </a:uFill>
                <a:latin typeface="Arial"/>
              </a:rPr>
              <a:t>Seventh Outline Level</a:t>
            </a:r>
          </a:p>
        </p:txBody>
      </p:sp>
      <p:sp>
        <p:nvSpPr>
          <p:cNvPr id="120" name="PlaceHolder 5"/>
          <p:cNvSpPr>
            <a:spLocks noGrp="1"/>
          </p:cNvSpPr>
          <p:nvPr>
            <p:ph type="body"/>
          </p:nvPr>
        </p:nvSpPr>
        <p:spPr>
          <a:xfrm>
            <a:off x="4951080" y="575640"/>
            <a:ext cx="1789560" cy="3980520"/>
          </a:xfrm>
          <a:prstGeom prst="rect">
            <a:avLst/>
          </a:prstGeom>
        </p:spPr>
        <p:txBody>
          <a:bodyPr tIns="91440" bIns="91440"/>
          <a:lstStyle/>
          <a:p>
            <a:pPr marL="432000" indent="-324000">
              <a:buClr>
                <a:srgbClr val="000000"/>
              </a:buClr>
              <a:buSzPct val="45000"/>
              <a:buFont typeface="Wingdings" charset="2"/>
              <a:buChar char=""/>
            </a:pPr>
            <a:r>
              <a:rPr lang="en-US" sz="9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9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9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9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9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9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900" b="0" strike="noStrike" spc="-1">
                <a:solidFill>
                  <a:srgbClr val="000000"/>
                </a:solidFill>
                <a:uFill>
                  <a:solidFill>
                    <a:srgbClr val="FFFFFF"/>
                  </a:solidFill>
                </a:uFill>
                <a:latin typeface="Arial"/>
              </a:rPr>
              <a:t>Seventh Outline Level</a:t>
            </a:r>
          </a:p>
        </p:txBody>
      </p:sp>
      <p:sp>
        <p:nvSpPr>
          <p:cNvPr id="121" name="PlaceHolder 6"/>
          <p:cNvSpPr>
            <a:spLocks noGrp="1"/>
          </p:cNvSpPr>
          <p:nvPr>
            <p:ph type="body"/>
          </p:nvPr>
        </p:nvSpPr>
        <p:spPr>
          <a:xfrm>
            <a:off x="6832800" y="575640"/>
            <a:ext cx="1789560" cy="3980520"/>
          </a:xfrm>
          <a:prstGeom prst="rect">
            <a:avLst/>
          </a:prstGeom>
        </p:spPr>
        <p:txBody>
          <a:bodyPr tIns="91440" bIns="91440"/>
          <a:lstStyle/>
          <a:p>
            <a:pPr marL="432000" indent="-324000">
              <a:buClr>
                <a:srgbClr val="000000"/>
              </a:buClr>
              <a:buSzPct val="45000"/>
              <a:buFont typeface="Wingdings" charset="2"/>
              <a:buChar char=""/>
            </a:pPr>
            <a:r>
              <a:rPr lang="en-US" sz="9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9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9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9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9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9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900" b="0" strike="noStrike" spc="-1">
                <a:solidFill>
                  <a:srgbClr val="000000"/>
                </a:solidFill>
                <a:uFill>
                  <a:solidFill>
                    <a:srgbClr val="FFFFFF"/>
                  </a:solidFill>
                </a:uFill>
                <a:latin typeface="Arial"/>
              </a:rPr>
              <a:t>Seventh Outline Level</a:t>
            </a:r>
          </a:p>
        </p:txBody>
      </p:sp>
      <p:sp>
        <p:nvSpPr>
          <p:cNvPr id="122" name="PlaceHolder 7"/>
          <p:cNvSpPr>
            <a:spLocks noGrp="1"/>
          </p:cNvSpPr>
          <p:nvPr>
            <p:ph type="sldNum"/>
          </p:nvPr>
        </p:nvSpPr>
        <p:spPr>
          <a:xfrm>
            <a:off x="8556840" y="4749840"/>
            <a:ext cx="548280" cy="393120"/>
          </a:xfrm>
          <a:prstGeom prst="rect">
            <a:avLst/>
          </a:prstGeom>
        </p:spPr>
        <p:txBody>
          <a:bodyPr tIns="91440" bIns="91440" anchor="ctr"/>
          <a:lstStyle/>
          <a:p>
            <a:pPr algn="r">
              <a:lnSpc>
                <a:spcPct val="100000"/>
              </a:lnSpc>
            </a:pPr>
            <a:fld id="{677000C0-9043-4E62-B03A-D7BD33FFD70C}" type="slidenum">
              <a:rPr lang="en-US" sz="1000" b="0" strike="noStrike" spc="-1">
                <a:solidFill>
                  <a:srgbClr val="CCCCCC"/>
                </a:solidFill>
                <a:uFill>
                  <a:solidFill>
                    <a:srgbClr val="FFFFFF"/>
                  </a:solidFill>
                </a:uFill>
                <a:latin typeface="Nunito Sans"/>
                <a:ea typeface="Nunito Sans"/>
              </a:rPr>
              <a:t>‹Nº›</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
        <p:cNvGrpSpPr/>
        <p:nvPr/>
      </p:nvGrpSpPr>
      <p:grpSpPr>
        <a:xfrm>
          <a:off x="0" y="0"/>
          <a:ext cx="0" cy="0"/>
          <a:chOff x="0" y="0"/>
          <a:chExt cx="0" cy="0"/>
        </a:xfrm>
      </p:grpSpPr>
      <p:sp>
        <p:nvSpPr>
          <p:cNvPr id="157" name="CustomShape 1"/>
          <p:cNvSpPr/>
          <p:nvPr/>
        </p:nvSpPr>
        <p:spPr>
          <a:xfrm flipH="1">
            <a:off x="2471760" y="0"/>
            <a:ext cx="112680" cy="5143320"/>
          </a:xfrm>
          <a:prstGeom prst="rect">
            <a:avLst/>
          </a:prstGeom>
          <a:gradFill>
            <a:gsLst>
              <a:gs pos="0">
                <a:srgbClr val="000014">
                  <a:alpha val="20000"/>
                </a:srgbClr>
              </a:gs>
              <a:gs pos="100000">
                <a:srgbClr val="000014">
                  <a:alpha val="0"/>
                </a:srgbClr>
              </a:gs>
            </a:gsLst>
            <a:lin ang="0"/>
          </a:gradFill>
          <a:ln>
            <a:noFill/>
          </a:ln>
        </p:spPr>
        <p:style>
          <a:lnRef idx="0">
            <a:scrgbClr r="0" g="0" b="0"/>
          </a:lnRef>
          <a:fillRef idx="0">
            <a:scrgbClr r="0" g="0" b="0"/>
          </a:fillRef>
          <a:effectRef idx="0">
            <a:scrgbClr r="0" g="0" b="0"/>
          </a:effectRef>
          <a:fontRef idx="minor"/>
        </p:style>
      </p:sp>
      <p:sp>
        <p:nvSpPr>
          <p:cNvPr id="158" name="CustomShape 2"/>
          <p:cNvSpPr/>
          <p:nvPr/>
        </p:nvSpPr>
        <p:spPr>
          <a:xfrm>
            <a:off x="2585520" y="0"/>
            <a:ext cx="6558120" cy="51433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59" name="PlaceHolder 3"/>
          <p:cNvSpPr>
            <a:spLocks noGrp="1"/>
          </p:cNvSpPr>
          <p:nvPr>
            <p:ph type="title"/>
          </p:nvPr>
        </p:nvSpPr>
        <p:spPr>
          <a:xfrm>
            <a:off x="234360" y="575640"/>
            <a:ext cx="2045880" cy="3980520"/>
          </a:xfrm>
          <a:prstGeom prst="rect">
            <a:avLst/>
          </a:prstGeom>
        </p:spPr>
        <p:txBody>
          <a:bodyPr tIns="91440" bIns="91440"/>
          <a:lstStyle/>
          <a:p>
            <a:r>
              <a:rPr lang="en-US" sz="2400" b="0" strike="noStrike" spc="-1">
                <a:solidFill>
                  <a:srgbClr val="000000"/>
                </a:solidFill>
                <a:uFill>
                  <a:solidFill>
                    <a:srgbClr val="FFFFFF"/>
                  </a:solidFill>
                </a:uFill>
                <a:latin typeface="Arial"/>
              </a:rPr>
              <a:t>Click to edit the title text format</a:t>
            </a:r>
          </a:p>
        </p:txBody>
      </p:sp>
      <p:sp>
        <p:nvSpPr>
          <p:cNvPr id="160" name="PlaceHolder 4"/>
          <p:cNvSpPr>
            <a:spLocks noGrp="1"/>
          </p:cNvSpPr>
          <p:nvPr>
            <p:ph type="body"/>
          </p:nvPr>
        </p:nvSpPr>
        <p:spPr>
          <a:xfrm>
            <a:off x="3090600" y="575640"/>
            <a:ext cx="5595840" cy="3980520"/>
          </a:xfrm>
          <a:prstGeom prst="rect">
            <a:avLst/>
          </a:prstGeom>
        </p:spPr>
        <p:txBody>
          <a:bodyPr tIns="91440" bIns="91440"/>
          <a:lstStyle/>
          <a:p>
            <a:pPr marL="432000" indent="-324000">
              <a:buClr>
                <a:srgbClr val="000000"/>
              </a:buClr>
              <a:buSzPct val="45000"/>
              <a:buFont typeface="Wingdings" charset="2"/>
              <a:buChar char=""/>
            </a:pPr>
            <a:r>
              <a:rPr lang="en-US" sz="14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4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4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4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4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400" b="0" strike="noStrike" spc="-1">
                <a:solidFill>
                  <a:srgbClr val="000000"/>
                </a:solidFill>
                <a:uFill>
                  <a:solidFill>
                    <a:srgbClr val="FFFFFF"/>
                  </a:solidFill>
                </a:uFill>
                <a:latin typeface="Arial"/>
              </a:rPr>
              <a:t>Seventh Outline Level</a:t>
            </a:r>
          </a:p>
        </p:txBody>
      </p:sp>
      <p:sp>
        <p:nvSpPr>
          <p:cNvPr id="161" name="PlaceHolder 5"/>
          <p:cNvSpPr>
            <a:spLocks noGrp="1"/>
          </p:cNvSpPr>
          <p:nvPr>
            <p:ph type="sldNum"/>
          </p:nvPr>
        </p:nvSpPr>
        <p:spPr>
          <a:xfrm>
            <a:off x="8556840" y="4749840"/>
            <a:ext cx="548280" cy="393120"/>
          </a:xfrm>
          <a:prstGeom prst="rect">
            <a:avLst/>
          </a:prstGeom>
        </p:spPr>
        <p:txBody>
          <a:bodyPr tIns="91440" bIns="91440" anchor="ctr"/>
          <a:lstStyle/>
          <a:p>
            <a:pPr algn="r">
              <a:lnSpc>
                <a:spcPct val="100000"/>
              </a:lnSpc>
            </a:pPr>
            <a:fld id="{77778823-A6CF-423D-B261-9ED1C114CBCE}" type="slidenum">
              <a:rPr lang="en-US" sz="1000" b="0" strike="noStrike" spc="-1">
                <a:solidFill>
                  <a:srgbClr val="CCCCCC"/>
                </a:solidFill>
                <a:uFill>
                  <a:solidFill>
                    <a:srgbClr val="FFFFFF"/>
                  </a:solidFill>
                </a:uFill>
                <a:latin typeface="Nunito Sans"/>
                <a:ea typeface="Nunito Sans"/>
              </a:rPr>
              <a:t>‹Nº›</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
        <p:cNvGrpSpPr/>
        <p:nvPr/>
      </p:nvGrpSpPr>
      <p:grpSpPr>
        <a:xfrm>
          <a:off x="0" y="0"/>
          <a:ext cx="0" cy="0"/>
          <a:chOff x="0" y="0"/>
          <a:chExt cx="0" cy="0"/>
        </a:xfrm>
      </p:grpSpPr>
      <p:sp>
        <p:nvSpPr>
          <p:cNvPr id="196" name="CustomShape 1"/>
          <p:cNvSpPr/>
          <p:nvPr/>
        </p:nvSpPr>
        <p:spPr>
          <a:xfrm flipH="1">
            <a:off x="2471760" y="0"/>
            <a:ext cx="112680" cy="5143320"/>
          </a:xfrm>
          <a:prstGeom prst="rect">
            <a:avLst/>
          </a:prstGeom>
          <a:gradFill>
            <a:gsLst>
              <a:gs pos="0">
                <a:srgbClr val="000014">
                  <a:alpha val="20000"/>
                </a:srgbClr>
              </a:gs>
              <a:gs pos="100000">
                <a:srgbClr val="000014">
                  <a:alpha val="0"/>
                </a:srgbClr>
              </a:gs>
            </a:gsLst>
            <a:lin ang="0"/>
          </a:gradFill>
          <a:ln>
            <a:noFill/>
          </a:ln>
        </p:spPr>
        <p:style>
          <a:lnRef idx="0">
            <a:scrgbClr r="0" g="0" b="0"/>
          </a:lnRef>
          <a:fillRef idx="0">
            <a:scrgbClr r="0" g="0" b="0"/>
          </a:fillRef>
          <a:effectRef idx="0">
            <a:scrgbClr r="0" g="0" b="0"/>
          </a:effectRef>
          <a:fontRef idx="minor"/>
        </p:style>
      </p:sp>
      <p:sp>
        <p:nvSpPr>
          <p:cNvPr id="197" name="CustomShape 2"/>
          <p:cNvSpPr/>
          <p:nvPr/>
        </p:nvSpPr>
        <p:spPr>
          <a:xfrm>
            <a:off x="2585520" y="0"/>
            <a:ext cx="6558120" cy="51433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98" name="PlaceHolder 3"/>
          <p:cNvSpPr>
            <a:spLocks noGrp="1"/>
          </p:cNvSpPr>
          <p:nvPr>
            <p:ph type="title"/>
          </p:nvPr>
        </p:nvSpPr>
        <p:spPr>
          <a:xfrm>
            <a:off x="234360" y="575640"/>
            <a:ext cx="2045880" cy="3980520"/>
          </a:xfrm>
          <a:prstGeom prst="rect">
            <a:avLst/>
          </a:prstGeom>
        </p:spPr>
        <p:txBody>
          <a:bodyPr tIns="91440" bIns="91440"/>
          <a:lstStyle/>
          <a:p>
            <a:r>
              <a:rPr lang="en-US" sz="2400" b="0" strike="noStrike" spc="-1">
                <a:solidFill>
                  <a:srgbClr val="000000"/>
                </a:solidFill>
                <a:uFill>
                  <a:solidFill>
                    <a:srgbClr val="FFFFFF"/>
                  </a:solidFill>
                </a:uFill>
                <a:latin typeface="Arial"/>
              </a:rPr>
              <a:t>Click to edit the title text format</a:t>
            </a:r>
          </a:p>
        </p:txBody>
      </p:sp>
      <p:sp>
        <p:nvSpPr>
          <p:cNvPr id="199" name="PlaceHolder 4"/>
          <p:cNvSpPr>
            <a:spLocks noGrp="1"/>
          </p:cNvSpPr>
          <p:nvPr>
            <p:ph type="body"/>
          </p:nvPr>
        </p:nvSpPr>
        <p:spPr>
          <a:xfrm>
            <a:off x="3090600" y="575640"/>
            <a:ext cx="5595840" cy="1207440"/>
          </a:xfrm>
          <a:prstGeom prst="rect">
            <a:avLst/>
          </a:prstGeom>
        </p:spPr>
        <p:txBody>
          <a:bodyPr tIns="91440" bIns="91440"/>
          <a:lstStyle/>
          <a:p>
            <a:pPr marL="432000" indent="-324000">
              <a:buClr>
                <a:srgbClr val="000000"/>
              </a:buClr>
              <a:buSzPct val="45000"/>
              <a:buFont typeface="Wingdings" charset="2"/>
              <a:buChar char=""/>
            </a:pPr>
            <a:r>
              <a:rPr lang="en-US" sz="16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6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6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6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6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6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600" b="0" strike="noStrike" spc="-1">
                <a:solidFill>
                  <a:srgbClr val="000000"/>
                </a:solidFill>
                <a:uFill>
                  <a:solidFill>
                    <a:srgbClr val="FFFFFF"/>
                  </a:solidFill>
                </a:uFill>
                <a:latin typeface="Arial"/>
              </a:rPr>
              <a:t>Seventh Outline Level</a:t>
            </a:r>
          </a:p>
        </p:txBody>
      </p:sp>
      <p:sp>
        <p:nvSpPr>
          <p:cNvPr id="200" name="PlaceHolder 5"/>
          <p:cNvSpPr>
            <a:spLocks noGrp="1"/>
          </p:cNvSpPr>
          <p:nvPr>
            <p:ph type="sldNum"/>
          </p:nvPr>
        </p:nvSpPr>
        <p:spPr>
          <a:xfrm>
            <a:off x="8556840" y="4749840"/>
            <a:ext cx="548280" cy="393120"/>
          </a:xfrm>
          <a:prstGeom prst="rect">
            <a:avLst/>
          </a:prstGeom>
        </p:spPr>
        <p:txBody>
          <a:bodyPr tIns="91440" bIns="91440" anchor="ctr"/>
          <a:lstStyle/>
          <a:p>
            <a:pPr algn="r">
              <a:lnSpc>
                <a:spcPct val="100000"/>
              </a:lnSpc>
            </a:pPr>
            <a:fld id="{F1E478D2-30F8-4D67-AB7A-F63505404319}" type="slidenum">
              <a:rPr lang="en-US" sz="1000" b="0" strike="noStrike" spc="-1">
                <a:solidFill>
                  <a:srgbClr val="CCCCCC"/>
                </a:solidFill>
                <a:uFill>
                  <a:solidFill>
                    <a:srgbClr val="FFFFFF"/>
                  </a:solidFill>
                </a:uFill>
                <a:latin typeface="Nunito Sans"/>
                <a:ea typeface="Nunito Sans"/>
              </a:rPr>
              <a:t>‹Nº›</a:t>
            </a:fld>
            <a:endParaRPr lang="en-US" sz="1400" b="0" strike="noStrike" spc="-1">
              <a:solidFill>
                <a:srgbClr val="000000"/>
              </a:solidFill>
              <a:uFill>
                <a:solidFill>
                  <a:srgbClr val="FFFFFF"/>
                </a:solidFill>
              </a:uFill>
              <a:latin typeface="Times New Roman"/>
            </a:endParaRPr>
          </a:p>
        </p:txBody>
      </p:sp>
      <p:sp>
        <p:nvSpPr>
          <p:cNvPr id="201" name="PlaceHolder 6"/>
          <p:cNvSpPr>
            <a:spLocks noGrp="1"/>
          </p:cNvSpPr>
          <p:nvPr>
            <p:ph type="body"/>
          </p:nvPr>
        </p:nvSpPr>
        <p:spPr>
          <a:xfrm>
            <a:off x="3090600" y="2004480"/>
            <a:ext cx="2726640" cy="2551680"/>
          </a:xfrm>
          <a:prstGeom prst="rect">
            <a:avLst/>
          </a:prstGeom>
        </p:spPr>
        <p:txBody>
          <a:bodyPr tIns="91440" bIns="91440"/>
          <a:lstStyle/>
          <a:p>
            <a:pPr marL="432000" indent="-324000">
              <a:buClr>
                <a:srgbClr val="000000"/>
              </a:buClr>
              <a:buSzPct val="45000"/>
              <a:buFont typeface="Wingdings" charset="2"/>
              <a:buChar char=""/>
            </a:pPr>
            <a:r>
              <a:rPr lang="en-US" sz="11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1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1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1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1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1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100" b="0" strike="noStrike" spc="-1">
                <a:solidFill>
                  <a:srgbClr val="000000"/>
                </a:solidFill>
                <a:uFill>
                  <a:solidFill>
                    <a:srgbClr val="FFFFFF"/>
                  </a:solidFill>
                </a:uFill>
                <a:latin typeface="Arial"/>
              </a:rPr>
              <a:t>Seventh Outline Level</a:t>
            </a:r>
          </a:p>
        </p:txBody>
      </p:sp>
      <p:sp>
        <p:nvSpPr>
          <p:cNvPr id="202" name="PlaceHolder 7"/>
          <p:cNvSpPr>
            <a:spLocks noGrp="1"/>
          </p:cNvSpPr>
          <p:nvPr>
            <p:ph type="body"/>
          </p:nvPr>
        </p:nvSpPr>
        <p:spPr>
          <a:xfrm>
            <a:off x="5959800" y="2004480"/>
            <a:ext cx="2726640" cy="2551680"/>
          </a:xfrm>
          <a:prstGeom prst="rect">
            <a:avLst/>
          </a:prstGeom>
        </p:spPr>
        <p:txBody>
          <a:bodyPr tIns="91440" bIns="91440"/>
          <a:lstStyle/>
          <a:p>
            <a:pPr marL="432000" indent="-324000">
              <a:buClr>
                <a:srgbClr val="000000"/>
              </a:buClr>
              <a:buSzPct val="45000"/>
              <a:buFont typeface="Wingdings" charset="2"/>
              <a:buChar char=""/>
            </a:pPr>
            <a:r>
              <a:rPr lang="en-US" sz="11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1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1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1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1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1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1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
        <p:cNvGrpSpPr/>
        <p:nvPr/>
      </p:nvGrpSpPr>
      <p:grpSpPr>
        <a:xfrm>
          <a:off x="0" y="0"/>
          <a:ext cx="0" cy="0"/>
          <a:chOff x="0" y="0"/>
          <a:chExt cx="0" cy="0"/>
        </a:xfrm>
      </p:grpSpPr>
      <p:sp>
        <p:nvSpPr>
          <p:cNvPr id="237" name="PlaceHolder 1"/>
          <p:cNvSpPr>
            <a:spLocks noGrp="1"/>
          </p:cNvSpPr>
          <p:nvPr>
            <p:ph type="sldNum"/>
          </p:nvPr>
        </p:nvSpPr>
        <p:spPr>
          <a:xfrm>
            <a:off x="8556840" y="4749840"/>
            <a:ext cx="548280" cy="393120"/>
          </a:xfrm>
          <a:prstGeom prst="rect">
            <a:avLst/>
          </a:prstGeom>
        </p:spPr>
        <p:txBody>
          <a:bodyPr tIns="91440" bIns="91440" anchor="ctr"/>
          <a:lstStyle/>
          <a:p>
            <a:pPr algn="r">
              <a:lnSpc>
                <a:spcPct val="100000"/>
              </a:lnSpc>
            </a:pPr>
            <a:fld id="{4CCAE13E-1391-45A6-A171-2667E0FFFBEF}" type="slidenum">
              <a:rPr lang="en-US" sz="1000" b="0" strike="noStrike" spc="-1">
                <a:solidFill>
                  <a:srgbClr val="FFFFFF"/>
                </a:solidFill>
                <a:uFill>
                  <a:solidFill>
                    <a:srgbClr val="FFFFFF"/>
                  </a:solidFill>
                </a:uFill>
                <a:latin typeface="Nunito Sans"/>
                <a:ea typeface="Nunito Sans"/>
              </a:rPr>
              <a:t>‹Nº›</a:t>
            </a:fld>
            <a:endParaRPr lang="en-US" sz="1400" b="0" strike="noStrike" spc="-1">
              <a:solidFill>
                <a:srgbClr val="000000"/>
              </a:solidFill>
              <a:uFill>
                <a:solidFill>
                  <a:srgbClr val="FFFFFF"/>
                </a:solidFill>
              </a:uFill>
              <a:latin typeface="Times New Roman"/>
            </a:endParaRPr>
          </a:p>
        </p:txBody>
      </p:sp>
      <p:sp>
        <p:nvSpPr>
          <p:cNvPr id="238" name="PlaceHolder 2"/>
          <p:cNvSpPr>
            <a:spLocks noGrp="1"/>
          </p:cNvSpPr>
          <p:nvPr>
            <p:ph type="title"/>
          </p:nvPr>
        </p:nvSpPr>
        <p:spPr>
          <a:xfrm>
            <a:off x="457200" y="205200"/>
            <a:ext cx="8229240" cy="858600"/>
          </a:xfrm>
          <a:prstGeom prst="rect">
            <a:avLst/>
          </a:prstGeom>
        </p:spPr>
        <p:txBody>
          <a:bodyPr lIns="0" tIns="0" rIns="0" bIns="0" anchor="ctr"/>
          <a:lstStyle/>
          <a:p>
            <a:r>
              <a:rPr lang="en-US" sz="1400" b="0" strike="noStrike" spc="-1">
                <a:solidFill>
                  <a:srgbClr val="000000"/>
                </a:solidFill>
                <a:uFill>
                  <a:solidFill>
                    <a:srgbClr val="FFFFFF"/>
                  </a:solidFill>
                </a:uFill>
                <a:latin typeface="Arial"/>
              </a:rPr>
              <a:t>Click to edit the title text format</a:t>
            </a:r>
          </a:p>
        </p:txBody>
      </p:sp>
      <p:sp>
        <p:nvSpPr>
          <p:cNvPr id="239" name="PlaceHolder 3"/>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14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4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4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
        <p:cNvGrpSpPr/>
        <p:nvPr/>
      </p:nvGrpSpPr>
      <p:grpSpPr>
        <a:xfrm>
          <a:off x="0" y="0"/>
          <a:ext cx="0" cy="0"/>
          <a:chOff x="0" y="0"/>
          <a:chExt cx="0" cy="0"/>
        </a:xfrm>
      </p:grpSpPr>
      <p:sp>
        <p:nvSpPr>
          <p:cNvPr id="274" name="CustomShape 1"/>
          <p:cNvSpPr/>
          <p:nvPr/>
        </p:nvSpPr>
        <p:spPr>
          <a:xfrm flipH="1">
            <a:off x="-1440" y="0"/>
            <a:ext cx="4575240" cy="51433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75" name="CustomShape 2"/>
          <p:cNvSpPr/>
          <p:nvPr/>
        </p:nvSpPr>
        <p:spPr>
          <a:xfrm>
            <a:off x="4574880" y="0"/>
            <a:ext cx="112680" cy="5143320"/>
          </a:xfrm>
          <a:prstGeom prst="rect">
            <a:avLst/>
          </a:prstGeom>
          <a:gradFill>
            <a:gsLst>
              <a:gs pos="0">
                <a:srgbClr val="000014">
                  <a:alpha val="20000"/>
                </a:srgbClr>
              </a:gs>
              <a:gs pos="100000">
                <a:srgbClr val="000014">
                  <a:alpha val="0"/>
                </a:srgbClr>
              </a:gs>
            </a:gsLst>
            <a:lin ang="0"/>
          </a:gradFill>
          <a:ln>
            <a:noFill/>
          </a:ln>
        </p:spPr>
        <p:style>
          <a:lnRef idx="0">
            <a:scrgbClr r="0" g="0" b="0"/>
          </a:lnRef>
          <a:fillRef idx="0">
            <a:scrgbClr r="0" g="0" b="0"/>
          </a:fillRef>
          <a:effectRef idx="0">
            <a:scrgbClr r="0" g="0" b="0"/>
          </a:effectRef>
          <a:fontRef idx="minor"/>
        </p:style>
      </p:sp>
      <p:sp>
        <p:nvSpPr>
          <p:cNvPr id="276" name="PlaceHolder 3"/>
          <p:cNvSpPr>
            <a:spLocks noGrp="1"/>
          </p:cNvSpPr>
          <p:nvPr>
            <p:ph type="title"/>
          </p:nvPr>
        </p:nvSpPr>
        <p:spPr>
          <a:xfrm>
            <a:off x="511560" y="575640"/>
            <a:ext cx="3516840" cy="973080"/>
          </a:xfrm>
          <a:prstGeom prst="rect">
            <a:avLst/>
          </a:prstGeom>
        </p:spPr>
        <p:txBody>
          <a:bodyPr tIns="91440" bIns="91440" anchor="b"/>
          <a:lstStyle/>
          <a:p>
            <a:r>
              <a:rPr lang="en-US" sz="2400" b="0" strike="noStrike" spc="-1">
                <a:solidFill>
                  <a:srgbClr val="000000"/>
                </a:solidFill>
                <a:uFill>
                  <a:solidFill>
                    <a:srgbClr val="FFFFFF"/>
                  </a:solidFill>
                </a:uFill>
                <a:latin typeface="Arial"/>
              </a:rPr>
              <a:t>Click to edit the title text format</a:t>
            </a:r>
          </a:p>
        </p:txBody>
      </p:sp>
      <p:sp>
        <p:nvSpPr>
          <p:cNvPr id="277" name="PlaceHolder 4"/>
          <p:cNvSpPr>
            <a:spLocks noGrp="1"/>
          </p:cNvSpPr>
          <p:nvPr>
            <p:ph type="sldNum"/>
          </p:nvPr>
        </p:nvSpPr>
        <p:spPr>
          <a:xfrm>
            <a:off x="8556840" y="4749840"/>
            <a:ext cx="548280" cy="393120"/>
          </a:xfrm>
          <a:prstGeom prst="rect">
            <a:avLst/>
          </a:prstGeom>
        </p:spPr>
        <p:txBody>
          <a:bodyPr tIns="91440" bIns="91440" anchor="ctr"/>
          <a:lstStyle/>
          <a:p>
            <a:pPr algn="r">
              <a:lnSpc>
                <a:spcPct val="100000"/>
              </a:lnSpc>
            </a:pPr>
            <a:fld id="{3676548E-5989-4F13-9AA5-E1DBA53C1C79}" type="slidenum">
              <a:rPr lang="en-US" sz="1000" b="0" strike="noStrike" spc="-1">
                <a:solidFill>
                  <a:srgbClr val="FFFFFF"/>
                </a:solidFill>
                <a:uFill>
                  <a:solidFill>
                    <a:srgbClr val="FFFFFF"/>
                  </a:solidFill>
                </a:uFill>
                <a:latin typeface="Nunito Sans"/>
                <a:ea typeface="Nunito Sans"/>
              </a:rPr>
              <a:t>‹Nº›</a:t>
            </a:fld>
            <a:endParaRPr lang="en-US" sz="1400" b="0" strike="noStrike" spc="-1">
              <a:solidFill>
                <a:srgbClr val="000000"/>
              </a:solidFill>
              <a:uFill>
                <a:solidFill>
                  <a:srgbClr val="FFFFFF"/>
                </a:solidFill>
              </a:uFill>
              <a:latin typeface="Times New Roman"/>
            </a:endParaRPr>
          </a:p>
        </p:txBody>
      </p:sp>
      <p:sp>
        <p:nvSpPr>
          <p:cNvPr id="278" name="PlaceHolder 5"/>
          <p:cNvSpPr>
            <a:spLocks noGrp="1"/>
          </p:cNvSpPr>
          <p:nvPr>
            <p:ph type="body"/>
          </p:nvPr>
        </p:nvSpPr>
        <p:spPr>
          <a:xfrm>
            <a:off x="511560" y="1598760"/>
            <a:ext cx="3516840" cy="2957400"/>
          </a:xfrm>
          <a:prstGeom prst="rect">
            <a:avLst/>
          </a:prstGeom>
        </p:spPr>
        <p:txBody>
          <a:bodyPr tIns="91440" bIns="91440"/>
          <a:lstStyle/>
          <a:p>
            <a:pPr marL="432000" indent="-324000">
              <a:buClr>
                <a:srgbClr val="000000"/>
              </a:buClr>
              <a:buSzPct val="45000"/>
              <a:buFont typeface="Wingdings" charset="2"/>
              <a:buChar char=""/>
            </a:pPr>
            <a:r>
              <a:rPr lang="en-US" sz="1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2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2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2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2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2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2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6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6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 Id="rId5" Type="http://schemas.openxmlformats.org/officeDocument/2006/relationships/image" Target="../media/image4.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medium.com/unicorn-supplies/angular-vs-react-vs-vue-a-2017-comparison-c5c52d620176" TargetMode="External"/><Relationship Id="rId1" Type="http://schemas.openxmlformats.org/officeDocument/2006/relationships/slideLayout" Target="../slideLayouts/slideLayout5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gaearon/redux-devtools" TargetMode="External"/><Relationship Id="rId1" Type="http://schemas.openxmlformats.org/officeDocument/2006/relationships/slideLayout" Target="../slideLayouts/slideLayout5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jp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1.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13" name="TextShape 1"/>
          <p:cNvSpPr txBox="1"/>
          <p:nvPr/>
        </p:nvSpPr>
        <p:spPr>
          <a:xfrm>
            <a:off x="467640" y="2571840"/>
            <a:ext cx="3636360" cy="2258640"/>
          </a:xfrm>
          <a:prstGeom prst="rect">
            <a:avLst/>
          </a:prstGeom>
          <a:noFill/>
          <a:ln>
            <a:noFill/>
          </a:ln>
        </p:spPr>
        <p:txBody>
          <a:bodyPr tIns="91440" bIns="91440"/>
          <a:lstStyle/>
          <a:p>
            <a:pPr>
              <a:lnSpc>
                <a:spcPct val="100000"/>
              </a:lnSpc>
            </a:pPr>
            <a:r>
              <a:rPr lang="en-US" sz="2400" b="1" strike="noStrike" spc="-1" dirty="0">
                <a:solidFill>
                  <a:srgbClr val="144080"/>
                </a:solidFill>
                <a:uFill>
                  <a:solidFill>
                    <a:srgbClr val="FFFFFF"/>
                  </a:solidFill>
                </a:uFill>
                <a:latin typeface="Verdana"/>
                <a:ea typeface="Verdana"/>
              </a:rPr>
              <a:t>Taller </a:t>
            </a:r>
            <a:r>
              <a:rPr lang="en-US" sz="2400" b="1" strike="noStrike" spc="-1" dirty="0" err="1">
                <a:solidFill>
                  <a:srgbClr val="144080"/>
                </a:solidFill>
                <a:uFill>
                  <a:solidFill>
                    <a:srgbClr val="FFFFFF"/>
                  </a:solidFill>
                </a:uFill>
                <a:latin typeface="Verdana"/>
                <a:ea typeface="Verdana"/>
              </a:rPr>
              <a:t>Altia</a:t>
            </a:r>
            <a:r>
              <a:rPr lang="en-US" sz="2400" b="1" strike="noStrike" spc="-1" dirty="0">
                <a:solidFill>
                  <a:srgbClr val="144080"/>
                </a:solidFill>
                <a:uFill>
                  <a:solidFill>
                    <a:srgbClr val="FFFFFF"/>
                  </a:solidFill>
                </a:uFill>
                <a:latin typeface="Verdana"/>
                <a:ea typeface="Verdana"/>
              </a:rPr>
              <a:t> </a:t>
            </a:r>
            <a:r>
              <a:rPr lang="en-US" sz="2400" b="1" strike="noStrike" spc="-1" dirty="0" err="1">
                <a:solidFill>
                  <a:srgbClr val="144080"/>
                </a:solidFill>
                <a:uFill>
                  <a:solidFill>
                    <a:srgbClr val="FFFFFF"/>
                  </a:solidFill>
                </a:uFill>
                <a:latin typeface="Verdana"/>
                <a:ea typeface="Verdana"/>
              </a:rPr>
              <a:t>TechDay</a:t>
            </a:r>
            <a:r>
              <a:rPr lang="en-US" sz="2400" b="1" strike="noStrike" spc="-1" dirty="0">
                <a:solidFill>
                  <a:srgbClr val="144080"/>
                </a:solidFill>
                <a:uFill>
                  <a:solidFill>
                    <a:srgbClr val="FFFFFF"/>
                  </a:solidFill>
                </a:uFill>
                <a:latin typeface="Verdana"/>
                <a:ea typeface="Verdana"/>
              </a:rPr>
              <a:t>
REACT</a:t>
            </a:r>
            <a:r>
              <a:rPr lang="en-US" sz="3000" b="1" strike="noStrike" spc="-1" dirty="0">
                <a:solidFill>
                  <a:srgbClr val="F67031"/>
                </a:solidFill>
                <a:uFill>
                  <a:solidFill>
                    <a:srgbClr val="FFFFFF"/>
                  </a:solidFill>
                </a:uFill>
                <a:latin typeface="Nunito Sans"/>
                <a:ea typeface="Nunito Sans"/>
              </a:rPr>
              <a:t>
</a:t>
            </a:r>
            <a:r>
              <a:rPr lang="en-US" sz="1400" b="1" strike="noStrike" spc="-1" dirty="0">
                <a:solidFill>
                  <a:srgbClr val="F67031"/>
                </a:solidFill>
                <a:uFill>
                  <a:solidFill>
                    <a:srgbClr val="FFFFFF"/>
                  </a:solidFill>
                </a:uFill>
                <a:latin typeface="Nunito Sans"/>
                <a:ea typeface="Nunito Sans"/>
              </a:rPr>
              <a:t>
</a:t>
            </a:r>
            <a:endParaRPr lang="en-US" sz="1400" b="0" strike="noStrike" spc="-1" dirty="0">
              <a:solidFill>
                <a:srgbClr val="000000"/>
              </a:solidFill>
              <a:uFill>
                <a:solidFill>
                  <a:srgbClr val="FFFFFF"/>
                </a:solidFill>
              </a:uFill>
              <a:latin typeface="Arial"/>
            </a:endParaRPr>
          </a:p>
        </p:txBody>
      </p:sp>
      <p:sp>
        <p:nvSpPr>
          <p:cNvPr id="314" name="CustomShape 2"/>
          <p:cNvSpPr/>
          <p:nvPr/>
        </p:nvSpPr>
        <p:spPr>
          <a:xfrm>
            <a:off x="539640" y="2100960"/>
            <a:ext cx="549000" cy="348120"/>
          </a:xfrm>
          <a:custGeom>
            <a:avLst/>
            <a:gdLst/>
            <a:ahLst/>
            <a:cxnLst/>
            <a:rect l="l" t="t" r="r" b="b"/>
            <a:pathLst>
              <a:path w="16806" h="10668">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240">
            <a:solidFill>
              <a:srgbClr val="CCCCCC"/>
            </a:solidFill>
            <a:round/>
          </a:ln>
        </p:spPr>
        <p:style>
          <a:lnRef idx="0">
            <a:scrgbClr r="0" g="0" b="0"/>
          </a:lnRef>
          <a:fillRef idx="0">
            <a:scrgbClr r="0" g="0" b="0"/>
          </a:fillRef>
          <a:effectRef idx="0">
            <a:scrgbClr r="0" g="0" b="0"/>
          </a:effectRef>
          <a:fontRef idx="minor"/>
        </p:style>
      </p:sp>
      <p:sp>
        <p:nvSpPr>
          <p:cNvPr id="315" name="CustomShape 3"/>
          <p:cNvSpPr/>
          <p:nvPr/>
        </p:nvSpPr>
        <p:spPr>
          <a:xfrm>
            <a:off x="798120" y="2068560"/>
            <a:ext cx="31680" cy="32400"/>
          </a:xfrm>
          <a:custGeom>
            <a:avLst/>
            <a:gdLst/>
            <a:ahLst/>
            <a:cxnLst/>
            <a:rect l="l" t="t" r="r" b="b"/>
            <a:pathLst>
              <a:path w="975" h="100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240">
            <a:solidFill>
              <a:srgbClr val="CCCCCC"/>
            </a:solidFill>
            <a:round/>
          </a:ln>
        </p:spPr>
        <p:style>
          <a:lnRef idx="0">
            <a:scrgbClr r="0" g="0" b="0"/>
          </a:lnRef>
          <a:fillRef idx="0">
            <a:scrgbClr r="0" g="0" b="0"/>
          </a:fillRef>
          <a:effectRef idx="0">
            <a:scrgbClr r="0" g="0" b="0"/>
          </a:effectRef>
          <a:fontRef idx="minor"/>
        </p:style>
      </p:sp>
      <p:sp>
        <p:nvSpPr>
          <p:cNvPr id="316" name="CustomShape 4"/>
          <p:cNvSpPr/>
          <p:nvPr/>
        </p:nvSpPr>
        <p:spPr>
          <a:xfrm>
            <a:off x="625680" y="2449800"/>
            <a:ext cx="79200" cy="106200"/>
          </a:xfrm>
          <a:custGeom>
            <a:avLst/>
            <a:gdLst/>
            <a:ahLst/>
            <a:cxnLst/>
            <a:rect l="l" t="t" r="r" b="b"/>
            <a:pathLst>
              <a:path w="2436" h="3265">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240">
            <a:solidFill>
              <a:srgbClr val="CCCCCC"/>
            </a:solidFill>
            <a:round/>
          </a:ln>
        </p:spPr>
        <p:style>
          <a:lnRef idx="0">
            <a:scrgbClr r="0" g="0" b="0"/>
          </a:lnRef>
          <a:fillRef idx="0">
            <a:scrgbClr r="0" g="0" b="0"/>
          </a:fillRef>
          <a:effectRef idx="0">
            <a:scrgbClr r="0" g="0" b="0"/>
          </a:effectRef>
          <a:fontRef idx="minor"/>
        </p:style>
      </p:sp>
      <p:sp>
        <p:nvSpPr>
          <p:cNvPr id="317" name="CustomShape 5"/>
          <p:cNvSpPr/>
          <p:nvPr/>
        </p:nvSpPr>
        <p:spPr>
          <a:xfrm>
            <a:off x="923040" y="2449800"/>
            <a:ext cx="79200" cy="106200"/>
          </a:xfrm>
          <a:custGeom>
            <a:avLst/>
            <a:gdLst/>
            <a:ahLst/>
            <a:cxnLst/>
            <a:rect l="l" t="t" r="r" b="b"/>
            <a:pathLst>
              <a:path w="2437" h="3265">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240">
            <a:solidFill>
              <a:srgbClr val="CCCCCC"/>
            </a:solidFill>
            <a:round/>
          </a:ln>
        </p:spPr>
        <p:style>
          <a:lnRef idx="0">
            <a:scrgbClr r="0" g="0" b="0"/>
          </a:lnRef>
          <a:fillRef idx="0">
            <a:scrgbClr r="0" g="0" b="0"/>
          </a:fillRef>
          <a:effectRef idx="0">
            <a:scrgbClr r="0" g="0" b="0"/>
          </a:effectRef>
          <a:fontRef idx="minor"/>
        </p:style>
      </p:sp>
      <p:sp>
        <p:nvSpPr>
          <p:cNvPr id="318" name="CustomShape 6"/>
          <p:cNvSpPr/>
          <p:nvPr/>
        </p:nvSpPr>
        <p:spPr>
          <a:xfrm>
            <a:off x="571320" y="2133000"/>
            <a:ext cx="485280" cy="284760"/>
          </a:xfrm>
          <a:custGeom>
            <a:avLst/>
            <a:gdLst/>
            <a:ahLst/>
            <a:cxnLst/>
            <a:rect l="l" t="t" r="r" b="b"/>
            <a:pathLst>
              <a:path w="14858" h="8720">
                <a:moveTo>
                  <a:pt x="1" y="0"/>
                </a:moveTo>
                <a:lnTo>
                  <a:pt x="1" y="8719"/>
                </a:lnTo>
                <a:lnTo>
                  <a:pt x="14857" y="8719"/>
                </a:lnTo>
                <a:lnTo>
                  <a:pt x="14857" y="0"/>
                </a:lnTo>
                <a:lnTo>
                  <a:pt x="1" y="0"/>
                </a:lnTo>
                <a:close/>
              </a:path>
            </a:pathLst>
          </a:custGeom>
          <a:noFill/>
          <a:ln w="12240">
            <a:solidFill>
              <a:srgbClr val="CCCCCC"/>
            </a:solidFill>
            <a:round/>
          </a:ln>
        </p:spPr>
        <p:style>
          <a:lnRef idx="0">
            <a:scrgbClr r="0" g="0" b="0"/>
          </a:lnRef>
          <a:fillRef idx="0">
            <a:scrgbClr r="0" g="0" b="0"/>
          </a:fillRef>
          <a:effectRef idx="0">
            <a:scrgbClr r="0" g="0" b="0"/>
          </a:effectRef>
          <a:fontRef idx="minor"/>
        </p:style>
      </p:sp>
      <p:sp>
        <p:nvSpPr>
          <p:cNvPr id="319" name="CustomShape 7"/>
          <p:cNvSpPr/>
          <p:nvPr/>
        </p:nvSpPr>
        <p:spPr>
          <a:xfrm>
            <a:off x="654120" y="2202840"/>
            <a:ext cx="300600" cy="150840"/>
          </a:xfrm>
          <a:custGeom>
            <a:avLst/>
            <a:gdLst/>
            <a:ahLst/>
            <a:cxnLst/>
            <a:rect l="l" t="t" r="r" b="b"/>
            <a:pathLst>
              <a:path w="9208" h="4629">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240">
            <a:solidFill>
              <a:srgbClr val="CCCCCC"/>
            </a:solidFill>
            <a:round/>
          </a:ln>
        </p:spPr>
        <p:style>
          <a:lnRef idx="0">
            <a:scrgbClr r="0" g="0" b="0"/>
          </a:lnRef>
          <a:fillRef idx="0">
            <a:scrgbClr r="0" g="0" b="0"/>
          </a:fillRef>
          <a:effectRef idx="0">
            <a:scrgbClr r="0" g="0" b="0"/>
          </a:effectRef>
          <a:fontRef idx="minor"/>
        </p:style>
      </p:sp>
      <p:sp>
        <p:nvSpPr>
          <p:cNvPr id="320" name="CustomShape 8"/>
          <p:cNvSpPr/>
          <p:nvPr/>
        </p:nvSpPr>
        <p:spPr>
          <a:xfrm>
            <a:off x="873000" y="2196720"/>
            <a:ext cx="89640" cy="89640"/>
          </a:xfrm>
          <a:custGeom>
            <a:avLst/>
            <a:gdLst/>
            <a:ahLst/>
            <a:cxnLst/>
            <a:rect l="l" t="t" r="r" b="b"/>
            <a:pathLst>
              <a:path w="2753" h="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240">
            <a:solidFill>
              <a:srgbClr val="CCCCCC"/>
            </a:solidFill>
            <a:round/>
          </a:ln>
        </p:spPr>
        <p:style>
          <a:lnRef idx="0">
            <a:scrgbClr r="0" g="0" b="0"/>
          </a:lnRef>
          <a:fillRef idx="0">
            <a:scrgbClr r="0" g="0" b="0"/>
          </a:fillRef>
          <a:effectRef idx="0">
            <a:scrgbClr r="0" g="0" b="0"/>
          </a:effectRef>
          <a:fontRef idx="minor"/>
        </p:style>
      </p:sp>
      <p:pic>
        <p:nvPicPr>
          <p:cNvPr id="321" name="Imagen 12"/>
          <p:cNvPicPr/>
          <p:nvPr/>
        </p:nvPicPr>
        <p:blipFill>
          <a:blip r:embed="rId3"/>
          <a:stretch/>
        </p:blipFill>
        <p:spPr>
          <a:xfrm>
            <a:off x="988200" y="154080"/>
            <a:ext cx="2408040" cy="13539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afterEffect">
                                  <p:stCondLst>
                                    <p:cond delay="500"/>
                                  </p:stCondLst>
                                  <p:childTnLst>
                                    <p:set>
                                      <p:cBhvr>
                                        <p:cTn id="6" dur="1" fill="hold">
                                          <p:stCondLst>
                                            <p:cond delay="0"/>
                                          </p:stCondLst>
                                        </p:cTn>
                                        <p:tgtEl>
                                          <p:spTgt spid="321"/>
                                        </p:tgtEl>
                                        <p:attrNameLst>
                                          <p:attrName>style.visibility</p:attrName>
                                        </p:attrNameLst>
                                      </p:cBhvr>
                                      <p:to>
                                        <p:strVal val="visible"/>
                                      </p:to>
                                    </p:set>
                                    <p:animEffect transition="in" filter="fade">
                                      <p:cBhvr additive="repl">
                                        <p:cTn id="7"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73" name="TextShape 1"/>
          <p:cNvSpPr txBox="1"/>
          <p:nvPr/>
        </p:nvSpPr>
        <p:spPr>
          <a:xfrm>
            <a:off x="277200" y="284040"/>
            <a:ext cx="2023920" cy="3677760"/>
          </a:xfrm>
          <a:prstGeom prst="rect">
            <a:avLst/>
          </a:prstGeom>
          <a:noFill/>
          <a:ln>
            <a:noFill/>
          </a:ln>
        </p:spPr>
        <p:txBody>
          <a:bodyPr tIns="91440" bIns="91440" anchor="b"/>
          <a:lstStyle/>
          <a:p>
            <a:pPr>
              <a:lnSpc>
                <a:spcPct val="100000"/>
              </a:lnSpc>
            </a:pPr>
            <a:r>
              <a:rPr lang="en-US" sz="4800" b="1" strike="noStrike" spc="-1">
                <a:solidFill>
                  <a:srgbClr val="144080"/>
                </a:solidFill>
                <a:uFill>
                  <a:solidFill>
                    <a:srgbClr val="FFFFFF"/>
                  </a:solidFill>
                </a:uFill>
                <a:latin typeface="Nunito Sans"/>
                <a:ea typeface="Nunito Sans"/>
              </a:rPr>
              <a:t>3.
</a:t>
            </a:r>
            <a:r>
              <a:rPr lang="en-US" sz="2400" b="0" strike="noStrike" spc="-1">
                <a:solidFill>
                  <a:srgbClr val="144080"/>
                </a:solidFill>
                <a:uFill>
                  <a:solidFill>
                    <a:srgbClr val="FFFFFF"/>
                  </a:solidFill>
                </a:uFill>
                <a:latin typeface="Nunito Sans"/>
                <a:ea typeface="Nunito Sans"/>
              </a:rPr>
              <a:t>Tecnologías transversales</a:t>
            </a:r>
            <a:endParaRPr lang="en-US" sz="1400" b="0" strike="noStrike" spc="-1">
              <a:solidFill>
                <a:srgbClr val="000000"/>
              </a:solidFill>
              <a:uFill>
                <a:solidFill>
                  <a:srgbClr val="FFFFFF"/>
                </a:solidFill>
              </a:uFill>
              <a:latin typeface="Arial"/>
            </a:endParaRPr>
          </a:p>
        </p:txBody>
      </p:sp>
      <p:sp>
        <p:nvSpPr>
          <p:cNvPr id="374"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DAF057C0-5EB9-4908-8F78-F8BD00A5F090}" type="slidenum">
              <a:rPr lang="en-US" sz="1000" b="0" strike="noStrike" spc="-1">
                <a:solidFill>
                  <a:srgbClr val="FFFFFF"/>
                </a:solidFill>
                <a:uFill>
                  <a:solidFill>
                    <a:srgbClr val="FFFFFF"/>
                  </a:solidFill>
                </a:uFill>
                <a:latin typeface="Nunito Sans"/>
                <a:ea typeface="Nunito Sans"/>
              </a:rPr>
              <a:t>10</a:t>
            </a:fld>
            <a:endParaRPr lang="en-US" sz="1400" b="0" strike="noStrike" spc="-1">
              <a:solidFill>
                <a:srgbClr val="000000"/>
              </a:solidFill>
              <a:uFill>
                <a:solidFill>
                  <a:srgbClr val="FFFFFF"/>
                </a:solidFill>
              </a:uFill>
              <a:latin typeface="Times New Roman"/>
            </a:endParaRPr>
          </a:p>
        </p:txBody>
      </p:sp>
      <p:pic>
        <p:nvPicPr>
          <p:cNvPr id="375" name="Imagen 3"/>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376" name="TextShape 1"/>
          <p:cNvSpPr txBox="1"/>
          <p:nvPr/>
        </p:nvSpPr>
        <p:spPr>
          <a:xfrm>
            <a:off x="234360" y="575640"/>
            <a:ext cx="2045880" cy="398052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NPM</a:t>
            </a:r>
            <a:endParaRPr lang="en-US" sz="1400" b="0" strike="noStrike" spc="-1">
              <a:solidFill>
                <a:srgbClr val="000000"/>
              </a:solidFill>
              <a:uFill>
                <a:solidFill>
                  <a:srgbClr val="FFFFFF"/>
                </a:solidFill>
              </a:uFill>
              <a:latin typeface="Arial"/>
            </a:endParaRPr>
          </a:p>
        </p:txBody>
      </p:sp>
      <p:sp>
        <p:nvSpPr>
          <p:cNvPr id="377" name="TextShape 2"/>
          <p:cNvSpPr txBox="1"/>
          <p:nvPr/>
        </p:nvSpPr>
        <p:spPr>
          <a:xfrm>
            <a:off x="2915640" y="555480"/>
            <a:ext cx="5873400" cy="4012200"/>
          </a:xfrm>
          <a:prstGeom prst="rect">
            <a:avLst/>
          </a:prstGeom>
          <a:noFill/>
          <a:ln>
            <a:noFill/>
          </a:ln>
        </p:spPr>
        <p:txBody>
          <a:bodyPr tIns="91440" bIns="91440"/>
          <a:lstStyle/>
          <a:p>
            <a:pPr>
              <a:lnSpc>
                <a:spcPct val="100000"/>
              </a:lnSpc>
            </a:pPr>
            <a:r>
              <a:rPr lang="en-US" sz="1100" b="1" strike="noStrike" spc="-1">
                <a:solidFill>
                  <a:srgbClr val="666666"/>
                </a:solidFill>
                <a:uFill>
                  <a:solidFill>
                    <a:srgbClr val="FFFFFF"/>
                  </a:solidFill>
                </a:uFill>
                <a:latin typeface="Nunito Sans"/>
                <a:ea typeface="Nunito Sans"/>
              </a:rPr>
              <a:t>NPM</a:t>
            </a:r>
            <a:endParaRPr lang="en-US" sz="1400" b="0" strike="noStrike" spc="-1">
              <a:solidFill>
                <a:srgbClr val="000000"/>
              </a:solidFill>
              <a:uFill>
                <a:solidFill>
                  <a:srgbClr val="FFFFFF"/>
                </a:solidFill>
              </a:uFill>
              <a:latin typeface="Arial"/>
            </a:endParaRPr>
          </a:p>
          <a:p>
            <a:pPr>
              <a:lnSpc>
                <a:spcPct val="100000"/>
              </a:lnSpc>
            </a:pPr>
            <a:r>
              <a:rPr lang="en-US" sz="1100" b="0" strike="noStrike" spc="-1">
                <a:solidFill>
                  <a:srgbClr val="666666"/>
                </a:solidFill>
                <a:uFill>
                  <a:solidFill>
                    <a:srgbClr val="FFFFFF"/>
                  </a:solidFill>
                </a:uFill>
                <a:latin typeface="Nunito Sans"/>
                <a:ea typeface="Nunito Sans"/>
              </a:rPr>
              <a:t>NPM es el manejador de paquetes por defecto para Node.js, un entorno de ejecución para JavaScript.</a:t>
            </a: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pPr>
              <a:lnSpc>
                <a:spcPct val="100000"/>
              </a:lnSpc>
            </a:pPr>
            <a:r>
              <a:rPr lang="en-US" sz="1100" b="0" strike="noStrike" spc="-1">
                <a:solidFill>
                  <a:srgbClr val="666666"/>
                </a:solidFill>
                <a:uFill>
                  <a:solidFill>
                    <a:srgbClr val="FFFFFF"/>
                  </a:solidFill>
                </a:uFill>
                <a:latin typeface="Nunito Sans"/>
                <a:ea typeface="Nunito Sans"/>
              </a:rPr>
              <a:t>NPM al igual que Maven define un archivo de configuración que especifica las dependencias y versiones de la aplicación para poder descargarlas antes de comenzar a desarrollar alguna funcionalidad o corrección de incidencias en una aplicación.</a:t>
            </a: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p:txBody>
      </p:sp>
      <p:sp>
        <p:nvSpPr>
          <p:cNvPr id="378" name="TextShape 3"/>
          <p:cNvSpPr txBox="1"/>
          <p:nvPr/>
        </p:nvSpPr>
        <p:spPr>
          <a:xfrm>
            <a:off x="8556840" y="4749840"/>
            <a:ext cx="548280" cy="393120"/>
          </a:xfrm>
          <a:prstGeom prst="rect">
            <a:avLst/>
          </a:prstGeom>
          <a:noFill/>
          <a:ln>
            <a:noFill/>
          </a:ln>
        </p:spPr>
        <p:txBody>
          <a:bodyPr tIns="91440" bIns="91440" anchor="ctr"/>
          <a:lstStyle/>
          <a:p>
            <a:pPr algn="r">
              <a:lnSpc>
                <a:spcPct val="100000"/>
              </a:lnSpc>
            </a:pPr>
            <a:fld id="{B381C2D7-A465-4051-8D1D-C8C87BFF2183}" type="slidenum">
              <a:rPr lang="en-US" sz="1000" b="0" strike="noStrike" spc="-1">
                <a:solidFill>
                  <a:srgbClr val="CCCCCC"/>
                </a:solidFill>
                <a:uFill>
                  <a:solidFill>
                    <a:srgbClr val="FFFFFF"/>
                  </a:solidFill>
                </a:uFill>
                <a:latin typeface="Nunito Sans"/>
                <a:ea typeface="Nunito Sans"/>
              </a:rPr>
              <a:t>11</a:t>
            </a:fld>
            <a:endParaRPr lang="en-US" sz="1400" b="0" strike="noStrike" spc="-1">
              <a:solidFill>
                <a:srgbClr val="FFFFFF"/>
              </a:solidFill>
              <a:uFill>
                <a:solidFill>
                  <a:srgbClr val="FFFFFF"/>
                </a:solidFill>
              </a:uFill>
              <a:latin typeface="Times New Roman"/>
            </a:endParaRPr>
          </a:p>
        </p:txBody>
      </p:sp>
      <p:pic>
        <p:nvPicPr>
          <p:cNvPr id="379" name="Picture 6"/>
          <p:cNvPicPr/>
          <p:nvPr/>
        </p:nvPicPr>
        <p:blipFill>
          <a:blip r:embed="rId2"/>
          <a:stretch/>
        </p:blipFill>
        <p:spPr>
          <a:xfrm>
            <a:off x="7236360" y="123480"/>
            <a:ext cx="1804320" cy="748440"/>
          </a:xfrm>
          <a:prstGeom prst="rect">
            <a:avLst/>
          </a:prstGeom>
          <a:ln>
            <a:noFill/>
          </a:ln>
        </p:spPr>
      </p:pic>
      <p:pic>
        <p:nvPicPr>
          <p:cNvPr id="380" name="Picture 2"/>
          <p:cNvPicPr/>
          <p:nvPr/>
        </p:nvPicPr>
        <p:blipFill>
          <a:blip r:embed="rId3"/>
          <a:stretch/>
        </p:blipFill>
        <p:spPr>
          <a:xfrm>
            <a:off x="3420000" y="2427840"/>
            <a:ext cx="4392000" cy="2234880"/>
          </a:xfrm>
          <a:prstGeom prst="rect">
            <a:avLst/>
          </a:prstGeom>
          <a:ln>
            <a:noFill/>
          </a:ln>
        </p:spPr>
      </p:pic>
      <p:pic>
        <p:nvPicPr>
          <p:cNvPr id="381" name="Imagen 6"/>
          <p:cNvPicPr/>
          <p:nvPr/>
        </p:nvPicPr>
        <p:blipFill>
          <a:blip r:embed="rId4"/>
          <a:stretch/>
        </p:blipFill>
        <p:spPr>
          <a:xfrm>
            <a:off x="69480" y="4838760"/>
            <a:ext cx="559800" cy="21564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382" name="TextShape 1"/>
          <p:cNvSpPr txBox="1"/>
          <p:nvPr/>
        </p:nvSpPr>
        <p:spPr>
          <a:xfrm>
            <a:off x="234360" y="575640"/>
            <a:ext cx="2045880" cy="398052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WEBPACK</a:t>
            </a:r>
            <a:endParaRPr lang="en-US" sz="1400" b="0" strike="noStrike" spc="-1">
              <a:solidFill>
                <a:srgbClr val="000000"/>
              </a:solidFill>
              <a:uFill>
                <a:solidFill>
                  <a:srgbClr val="FFFFFF"/>
                </a:solidFill>
              </a:uFill>
              <a:latin typeface="Arial"/>
            </a:endParaRPr>
          </a:p>
        </p:txBody>
      </p:sp>
      <p:sp>
        <p:nvSpPr>
          <p:cNvPr id="383" name="TextShape 2"/>
          <p:cNvSpPr txBox="1"/>
          <p:nvPr/>
        </p:nvSpPr>
        <p:spPr>
          <a:xfrm>
            <a:off x="2915640" y="555480"/>
            <a:ext cx="5873400" cy="4012200"/>
          </a:xfrm>
          <a:prstGeom prst="rect">
            <a:avLst/>
          </a:prstGeom>
          <a:noFill/>
          <a:ln>
            <a:noFill/>
          </a:ln>
        </p:spPr>
        <p:txBody>
          <a:bodyPr tIns="91440" bIns="91440"/>
          <a:lstStyle/>
          <a:p>
            <a:pPr>
              <a:lnSpc>
                <a:spcPct val="100000"/>
              </a:lnSpc>
            </a:pPr>
            <a:r>
              <a:rPr lang="en-US" sz="1100" b="1" strike="noStrike" spc="-1">
                <a:solidFill>
                  <a:srgbClr val="666666"/>
                </a:solidFill>
                <a:uFill>
                  <a:solidFill>
                    <a:srgbClr val="FFFFFF"/>
                  </a:solidFill>
                </a:uFill>
                <a:latin typeface="Nunito Sans"/>
                <a:ea typeface="Nunito Sans"/>
              </a:rPr>
              <a:t>WEBPACK</a:t>
            </a:r>
            <a:endParaRPr lang="en-US" sz="1400" b="0" strike="noStrike" spc="-1">
              <a:solidFill>
                <a:srgbClr val="000000"/>
              </a:solidFill>
              <a:uFill>
                <a:solidFill>
                  <a:srgbClr val="FFFFFF"/>
                </a:solidFill>
              </a:uFill>
              <a:latin typeface="Arial"/>
            </a:endParaRPr>
          </a:p>
          <a:p>
            <a:pPr>
              <a:lnSpc>
                <a:spcPct val="100000"/>
              </a:lnSpc>
            </a:pPr>
            <a:r>
              <a:rPr lang="en-US" sz="1100" b="0" strike="noStrike" spc="-1">
                <a:solidFill>
                  <a:srgbClr val="666666"/>
                </a:solidFill>
                <a:uFill>
                  <a:solidFill>
                    <a:srgbClr val="FFFFFF"/>
                  </a:solidFill>
                </a:uFill>
                <a:latin typeface="Nunito Sans"/>
                <a:ea typeface="Nunito Sans"/>
              </a:rPr>
              <a:t>Webpack es un sistema de bundling para preparar el desarrollo de una aplicación web para producción.</a:t>
            </a: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pPr>
              <a:lnSpc>
                <a:spcPct val="100000"/>
              </a:lnSpc>
            </a:pPr>
            <a:r>
              <a:rPr lang="en-US" sz="1100" b="0" strike="noStrike" spc="-1">
                <a:solidFill>
                  <a:srgbClr val="666666"/>
                </a:solidFill>
                <a:uFill>
                  <a:solidFill>
                    <a:srgbClr val="FFFFFF"/>
                  </a:solidFill>
                </a:uFill>
                <a:latin typeface="Nunito Sans"/>
                <a:ea typeface="Nunito Sans"/>
              </a:rPr>
              <a:t>Con Webpack se puede definir como se va a hacer la carga de los recursos de la aplicación y como deben de empaquetarse en función del entorno para el que se va a producir el bundle.</a:t>
            </a: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p:txBody>
      </p:sp>
      <p:sp>
        <p:nvSpPr>
          <p:cNvPr id="384" name="TextShape 3"/>
          <p:cNvSpPr txBox="1"/>
          <p:nvPr/>
        </p:nvSpPr>
        <p:spPr>
          <a:xfrm>
            <a:off x="8556840" y="4749840"/>
            <a:ext cx="548280" cy="393120"/>
          </a:xfrm>
          <a:prstGeom prst="rect">
            <a:avLst/>
          </a:prstGeom>
          <a:noFill/>
          <a:ln>
            <a:noFill/>
          </a:ln>
        </p:spPr>
        <p:txBody>
          <a:bodyPr tIns="91440" bIns="91440" anchor="ctr"/>
          <a:lstStyle/>
          <a:p>
            <a:pPr algn="r">
              <a:lnSpc>
                <a:spcPct val="100000"/>
              </a:lnSpc>
            </a:pPr>
            <a:fld id="{95D8FD4B-FF56-425B-8E13-3397A35FB1EB}" type="slidenum">
              <a:rPr lang="en-US" sz="1000" b="0" strike="noStrike" spc="-1">
                <a:solidFill>
                  <a:srgbClr val="CCCCCC"/>
                </a:solidFill>
                <a:uFill>
                  <a:solidFill>
                    <a:srgbClr val="FFFFFF"/>
                  </a:solidFill>
                </a:uFill>
                <a:latin typeface="Nunito Sans"/>
                <a:ea typeface="Nunito Sans"/>
              </a:rPr>
              <a:t>12</a:t>
            </a:fld>
            <a:endParaRPr lang="en-US" sz="1400" b="0" strike="noStrike" spc="-1">
              <a:solidFill>
                <a:srgbClr val="FFFFFF"/>
              </a:solidFill>
              <a:uFill>
                <a:solidFill>
                  <a:srgbClr val="FFFFFF"/>
                </a:solidFill>
              </a:uFill>
              <a:latin typeface="Times New Roman"/>
            </a:endParaRPr>
          </a:p>
        </p:txBody>
      </p:sp>
      <p:pic>
        <p:nvPicPr>
          <p:cNvPr id="385" name="Picture 7"/>
          <p:cNvPicPr/>
          <p:nvPr/>
        </p:nvPicPr>
        <p:blipFill>
          <a:blip r:embed="rId2"/>
          <a:stretch/>
        </p:blipFill>
        <p:spPr>
          <a:xfrm>
            <a:off x="7581240" y="267480"/>
            <a:ext cx="1351440" cy="386640"/>
          </a:xfrm>
          <a:prstGeom prst="rect">
            <a:avLst/>
          </a:prstGeom>
          <a:ln>
            <a:noFill/>
          </a:ln>
        </p:spPr>
      </p:pic>
      <p:pic>
        <p:nvPicPr>
          <p:cNvPr id="386" name="Picture 2"/>
          <p:cNvPicPr/>
          <p:nvPr/>
        </p:nvPicPr>
        <p:blipFill>
          <a:blip r:embed="rId3"/>
          <a:stretch/>
        </p:blipFill>
        <p:spPr>
          <a:xfrm>
            <a:off x="3924000" y="2220120"/>
            <a:ext cx="3656880" cy="2850840"/>
          </a:xfrm>
          <a:prstGeom prst="rect">
            <a:avLst/>
          </a:prstGeom>
          <a:ln>
            <a:noFill/>
          </a:ln>
        </p:spPr>
      </p:pic>
      <p:pic>
        <p:nvPicPr>
          <p:cNvPr id="387" name="Imagen 6"/>
          <p:cNvPicPr/>
          <p:nvPr/>
        </p:nvPicPr>
        <p:blipFill>
          <a:blip r:embed="rId4"/>
          <a:stretch/>
        </p:blipFill>
        <p:spPr>
          <a:xfrm>
            <a:off x="69480" y="4838760"/>
            <a:ext cx="559800" cy="21564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388" name="TextShape 1"/>
          <p:cNvSpPr txBox="1"/>
          <p:nvPr/>
        </p:nvSpPr>
        <p:spPr>
          <a:xfrm>
            <a:off x="234360" y="575640"/>
            <a:ext cx="2045880" cy="398052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CHROME</a:t>
            </a:r>
            <a:endParaRPr lang="en-US" sz="1400" b="0" strike="noStrike" spc="-1">
              <a:solidFill>
                <a:srgbClr val="000000"/>
              </a:solidFill>
              <a:uFill>
                <a:solidFill>
                  <a:srgbClr val="FFFFFF"/>
                </a:solidFill>
              </a:uFill>
              <a:latin typeface="Arial"/>
            </a:endParaRPr>
          </a:p>
        </p:txBody>
      </p:sp>
      <p:sp>
        <p:nvSpPr>
          <p:cNvPr id="389" name="TextShape 2"/>
          <p:cNvSpPr txBox="1"/>
          <p:nvPr/>
        </p:nvSpPr>
        <p:spPr>
          <a:xfrm>
            <a:off x="2915640" y="555480"/>
            <a:ext cx="5873400" cy="4012200"/>
          </a:xfrm>
          <a:prstGeom prst="rect">
            <a:avLst/>
          </a:prstGeom>
          <a:noFill/>
          <a:ln>
            <a:noFill/>
          </a:ln>
        </p:spPr>
        <p:txBody>
          <a:bodyPr tIns="91440" bIns="91440"/>
          <a:lstStyle/>
          <a:p>
            <a:pPr>
              <a:lnSpc>
                <a:spcPct val="100000"/>
              </a:lnSpc>
            </a:pPr>
            <a:r>
              <a:rPr lang="en-US" sz="1100" b="1" strike="noStrike" spc="-1">
                <a:solidFill>
                  <a:srgbClr val="666666"/>
                </a:solidFill>
                <a:uFill>
                  <a:solidFill>
                    <a:srgbClr val="FFFFFF"/>
                  </a:solidFill>
                </a:uFill>
                <a:latin typeface="Nunito Sans"/>
                <a:ea typeface="Nunito Sans"/>
              </a:rPr>
              <a:t>Google Chrome</a:t>
            </a:r>
            <a:endParaRPr lang="en-US" sz="1400" b="0" strike="noStrike" spc="-1">
              <a:solidFill>
                <a:srgbClr val="000000"/>
              </a:solidFill>
              <a:uFill>
                <a:solidFill>
                  <a:srgbClr val="FFFFFF"/>
                </a:solidFill>
              </a:uFill>
              <a:latin typeface="Arial"/>
            </a:endParaRPr>
          </a:p>
          <a:p>
            <a:pPr>
              <a:lnSpc>
                <a:spcPct val="100000"/>
              </a:lnSpc>
            </a:pPr>
            <a:r>
              <a:rPr lang="en-US" sz="1100" b="0" strike="noStrike" spc="-1">
                <a:solidFill>
                  <a:srgbClr val="666666"/>
                </a:solidFill>
                <a:uFill>
                  <a:solidFill>
                    <a:srgbClr val="FFFFFF"/>
                  </a:solidFill>
                </a:uFill>
                <a:latin typeface="Nunito Sans"/>
                <a:ea typeface="Nunito Sans"/>
              </a:rPr>
              <a:t>Google Chrome es un navegador web de software privativo o código cerrado​​ desarrollado por Google, aunque derivado de proyectos de código abierto.</a:t>
            </a: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p:txBody>
      </p:sp>
      <p:sp>
        <p:nvSpPr>
          <p:cNvPr id="390" name="TextShape 3"/>
          <p:cNvSpPr txBox="1"/>
          <p:nvPr/>
        </p:nvSpPr>
        <p:spPr>
          <a:xfrm>
            <a:off x="8556840" y="4749840"/>
            <a:ext cx="548280" cy="393120"/>
          </a:xfrm>
          <a:prstGeom prst="rect">
            <a:avLst/>
          </a:prstGeom>
          <a:noFill/>
          <a:ln>
            <a:noFill/>
          </a:ln>
        </p:spPr>
        <p:txBody>
          <a:bodyPr tIns="91440" bIns="91440" anchor="ctr"/>
          <a:lstStyle/>
          <a:p>
            <a:pPr algn="r">
              <a:lnSpc>
                <a:spcPct val="100000"/>
              </a:lnSpc>
            </a:pPr>
            <a:fld id="{BDDDFFCD-67FD-4E05-93B3-66008EA59DB3}" type="slidenum">
              <a:rPr lang="en-US" sz="1000" b="0" strike="noStrike" spc="-1">
                <a:solidFill>
                  <a:srgbClr val="CCCCCC"/>
                </a:solidFill>
                <a:uFill>
                  <a:solidFill>
                    <a:srgbClr val="FFFFFF"/>
                  </a:solidFill>
                </a:uFill>
                <a:latin typeface="Nunito Sans"/>
                <a:ea typeface="Nunito Sans"/>
              </a:rPr>
              <a:t>13</a:t>
            </a:fld>
            <a:endParaRPr lang="en-US" sz="1400" b="0" strike="noStrike" spc="-1">
              <a:solidFill>
                <a:srgbClr val="FFFFFF"/>
              </a:solidFill>
              <a:uFill>
                <a:solidFill>
                  <a:srgbClr val="FFFFFF"/>
                </a:solidFill>
              </a:uFill>
              <a:latin typeface="Times New Roman"/>
            </a:endParaRPr>
          </a:p>
        </p:txBody>
      </p:sp>
      <p:pic>
        <p:nvPicPr>
          <p:cNvPr id="391" name="Picture 2"/>
          <p:cNvPicPr/>
          <p:nvPr/>
        </p:nvPicPr>
        <p:blipFill>
          <a:blip r:embed="rId2"/>
          <a:stretch/>
        </p:blipFill>
        <p:spPr>
          <a:xfrm>
            <a:off x="2910600" y="1491480"/>
            <a:ext cx="6022080" cy="3231360"/>
          </a:xfrm>
          <a:prstGeom prst="rect">
            <a:avLst/>
          </a:prstGeom>
          <a:ln>
            <a:noFill/>
          </a:ln>
        </p:spPr>
      </p:pic>
      <p:pic>
        <p:nvPicPr>
          <p:cNvPr id="392" name="Picture 3"/>
          <p:cNvPicPr/>
          <p:nvPr/>
        </p:nvPicPr>
        <p:blipFill>
          <a:blip r:embed="rId3"/>
          <a:stretch/>
        </p:blipFill>
        <p:spPr>
          <a:xfrm>
            <a:off x="7981560" y="267480"/>
            <a:ext cx="951120" cy="477720"/>
          </a:xfrm>
          <a:prstGeom prst="rect">
            <a:avLst/>
          </a:prstGeom>
          <a:ln>
            <a:noFill/>
          </a:ln>
        </p:spPr>
      </p:pic>
      <p:pic>
        <p:nvPicPr>
          <p:cNvPr id="393" name="Imagen 6"/>
          <p:cNvPicPr/>
          <p:nvPr/>
        </p:nvPicPr>
        <p:blipFill>
          <a:blip r:embed="rId4"/>
          <a:stretch/>
        </p:blipFill>
        <p:spPr>
          <a:xfrm>
            <a:off x="69480" y="4838760"/>
            <a:ext cx="559800" cy="21564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394" name="TextShape 1"/>
          <p:cNvSpPr txBox="1"/>
          <p:nvPr/>
        </p:nvSpPr>
        <p:spPr>
          <a:xfrm>
            <a:off x="234360" y="575640"/>
            <a:ext cx="2045880" cy="398052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CHROME</a:t>
            </a:r>
            <a:endParaRPr lang="en-US" sz="1400" b="0" strike="noStrike" spc="-1">
              <a:solidFill>
                <a:srgbClr val="000000"/>
              </a:solidFill>
              <a:uFill>
                <a:solidFill>
                  <a:srgbClr val="FFFFFF"/>
                </a:solidFill>
              </a:uFill>
              <a:latin typeface="Arial"/>
            </a:endParaRPr>
          </a:p>
        </p:txBody>
      </p:sp>
      <p:sp>
        <p:nvSpPr>
          <p:cNvPr id="395" name="TextShape 2"/>
          <p:cNvSpPr txBox="1"/>
          <p:nvPr/>
        </p:nvSpPr>
        <p:spPr>
          <a:xfrm>
            <a:off x="2915640" y="555480"/>
            <a:ext cx="5873400" cy="4012200"/>
          </a:xfrm>
          <a:prstGeom prst="rect">
            <a:avLst/>
          </a:prstGeom>
          <a:noFill/>
          <a:ln>
            <a:noFill/>
          </a:ln>
        </p:spPr>
        <p:txBody>
          <a:bodyPr tIns="91440" bIns="91440"/>
          <a:lstStyle/>
          <a:p>
            <a:pPr>
              <a:lnSpc>
                <a:spcPct val="100000"/>
              </a:lnSpc>
            </a:pPr>
            <a:r>
              <a:rPr lang="en-US" sz="1100" b="1" strike="noStrike" spc="-1">
                <a:solidFill>
                  <a:srgbClr val="666666"/>
                </a:solidFill>
                <a:uFill>
                  <a:solidFill>
                    <a:srgbClr val="FFFFFF"/>
                  </a:solidFill>
                </a:uFill>
                <a:latin typeface="Nunito Sans"/>
                <a:ea typeface="Nunito Sans"/>
              </a:rPr>
              <a:t>Visual Studio Code</a:t>
            </a:r>
            <a:endParaRPr lang="en-US" sz="1400" b="0" strike="noStrike" spc="-1">
              <a:solidFill>
                <a:srgbClr val="000000"/>
              </a:solidFill>
              <a:uFill>
                <a:solidFill>
                  <a:srgbClr val="FFFFFF"/>
                </a:solidFill>
              </a:uFill>
              <a:latin typeface="Arial"/>
            </a:endParaRPr>
          </a:p>
          <a:p>
            <a:pPr>
              <a:lnSpc>
                <a:spcPct val="100000"/>
              </a:lnSpc>
            </a:pPr>
            <a:r>
              <a:rPr lang="en-US" sz="1100" b="0" strike="noStrike" spc="-1">
                <a:solidFill>
                  <a:srgbClr val="666666"/>
                </a:solidFill>
                <a:uFill>
                  <a:solidFill>
                    <a:srgbClr val="FFFFFF"/>
                  </a:solidFill>
                </a:uFill>
                <a:latin typeface="Nunito Sans"/>
                <a:ea typeface="Nunito Sans"/>
              </a:rPr>
              <a:t>Visual Studio Code es un editor de código fuente desarrollado por Microsoft para Windows, Linux y macOS.</a:t>
            </a: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p:txBody>
      </p:sp>
      <p:sp>
        <p:nvSpPr>
          <p:cNvPr id="396" name="TextShape 3"/>
          <p:cNvSpPr txBox="1"/>
          <p:nvPr/>
        </p:nvSpPr>
        <p:spPr>
          <a:xfrm>
            <a:off x="8556840" y="4749840"/>
            <a:ext cx="548280" cy="393120"/>
          </a:xfrm>
          <a:prstGeom prst="rect">
            <a:avLst/>
          </a:prstGeom>
          <a:noFill/>
          <a:ln>
            <a:noFill/>
          </a:ln>
        </p:spPr>
        <p:txBody>
          <a:bodyPr tIns="91440" bIns="91440" anchor="ctr"/>
          <a:lstStyle/>
          <a:p>
            <a:pPr algn="r">
              <a:lnSpc>
                <a:spcPct val="100000"/>
              </a:lnSpc>
            </a:pPr>
            <a:fld id="{32579B04-5434-47A0-85DC-401ECA301A9C}" type="slidenum">
              <a:rPr lang="en-US" sz="1000" b="0" strike="noStrike" spc="-1">
                <a:solidFill>
                  <a:srgbClr val="CCCCCC"/>
                </a:solidFill>
                <a:uFill>
                  <a:solidFill>
                    <a:srgbClr val="FFFFFF"/>
                  </a:solidFill>
                </a:uFill>
                <a:latin typeface="Nunito Sans"/>
                <a:ea typeface="Nunito Sans"/>
              </a:rPr>
              <a:t>14</a:t>
            </a:fld>
            <a:endParaRPr lang="en-US" sz="1400" b="0" strike="noStrike" spc="-1">
              <a:solidFill>
                <a:srgbClr val="FFFFFF"/>
              </a:solidFill>
              <a:uFill>
                <a:solidFill>
                  <a:srgbClr val="FFFFFF"/>
                </a:solidFill>
              </a:uFill>
              <a:latin typeface="Times New Roman"/>
            </a:endParaRPr>
          </a:p>
        </p:txBody>
      </p:sp>
      <p:pic>
        <p:nvPicPr>
          <p:cNvPr id="397" name="Picture 2"/>
          <p:cNvPicPr/>
          <p:nvPr/>
        </p:nvPicPr>
        <p:blipFill>
          <a:blip r:embed="rId2"/>
          <a:stretch/>
        </p:blipFill>
        <p:spPr>
          <a:xfrm>
            <a:off x="8244360" y="51480"/>
            <a:ext cx="694800" cy="804600"/>
          </a:xfrm>
          <a:prstGeom prst="rect">
            <a:avLst/>
          </a:prstGeom>
          <a:ln>
            <a:noFill/>
          </a:ln>
        </p:spPr>
      </p:pic>
      <p:pic>
        <p:nvPicPr>
          <p:cNvPr id="398" name="Picture 3"/>
          <p:cNvPicPr/>
          <p:nvPr/>
        </p:nvPicPr>
        <p:blipFill>
          <a:blip r:embed="rId3"/>
          <a:stretch/>
        </p:blipFill>
        <p:spPr>
          <a:xfrm>
            <a:off x="2988000" y="1419480"/>
            <a:ext cx="5472360" cy="3409560"/>
          </a:xfrm>
          <a:prstGeom prst="rect">
            <a:avLst/>
          </a:prstGeom>
          <a:ln>
            <a:noFill/>
          </a:ln>
        </p:spPr>
      </p:pic>
      <p:pic>
        <p:nvPicPr>
          <p:cNvPr id="399" name="Imagen 6"/>
          <p:cNvPicPr/>
          <p:nvPr/>
        </p:nvPicPr>
        <p:blipFill>
          <a:blip r:embed="rId4"/>
          <a:stretch/>
        </p:blipFill>
        <p:spPr>
          <a:xfrm>
            <a:off x="69480" y="4838760"/>
            <a:ext cx="559800" cy="21564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00" name="TextShape 1"/>
          <p:cNvSpPr txBox="1"/>
          <p:nvPr/>
        </p:nvSpPr>
        <p:spPr>
          <a:xfrm>
            <a:off x="277200" y="284040"/>
            <a:ext cx="2023920" cy="3677760"/>
          </a:xfrm>
          <a:prstGeom prst="rect">
            <a:avLst/>
          </a:prstGeom>
          <a:noFill/>
          <a:ln>
            <a:noFill/>
          </a:ln>
        </p:spPr>
        <p:txBody>
          <a:bodyPr tIns="91440" bIns="91440" anchor="b"/>
          <a:lstStyle/>
          <a:p>
            <a:pPr>
              <a:lnSpc>
                <a:spcPct val="100000"/>
              </a:lnSpc>
            </a:pPr>
            <a:r>
              <a:rPr lang="en-US" sz="4800" b="1" strike="noStrike" spc="-1">
                <a:solidFill>
                  <a:srgbClr val="144080"/>
                </a:solidFill>
                <a:uFill>
                  <a:solidFill>
                    <a:srgbClr val="FFFFFF"/>
                  </a:solidFill>
                </a:uFill>
                <a:latin typeface="Nunito Sans"/>
                <a:ea typeface="Nunito Sans"/>
              </a:rPr>
              <a:t>4.
</a:t>
            </a:r>
            <a:r>
              <a:rPr lang="en-US" sz="2400" b="0" strike="noStrike" spc="-1">
                <a:solidFill>
                  <a:srgbClr val="144080"/>
                </a:solidFill>
                <a:uFill>
                  <a:solidFill>
                    <a:srgbClr val="FFFFFF"/>
                  </a:solidFill>
                </a:uFill>
                <a:latin typeface="Nunito Sans"/>
                <a:ea typeface="Nunito Sans"/>
              </a:rPr>
              <a:t>Por que REACT?</a:t>
            </a:r>
            <a:endParaRPr lang="en-US" sz="1400" b="0" strike="noStrike" spc="-1">
              <a:solidFill>
                <a:srgbClr val="000000"/>
              </a:solidFill>
              <a:uFill>
                <a:solidFill>
                  <a:srgbClr val="FFFFFF"/>
                </a:solidFill>
              </a:uFill>
              <a:latin typeface="Arial"/>
            </a:endParaRPr>
          </a:p>
        </p:txBody>
      </p:sp>
      <p:sp>
        <p:nvSpPr>
          <p:cNvPr id="401"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1C0E1F86-7930-41A3-8691-F14BF56ADDC1}" type="slidenum">
              <a:rPr lang="en-US" sz="1000" b="0" strike="noStrike" spc="-1">
                <a:solidFill>
                  <a:srgbClr val="FFFFFF"/>
                </a:solidFill>
                <a:uFill>
                  <a:solidFill>
                    <a:srgbClr val="FFFFFF"/>
                  </a:solidFill>
                </a:uFill>
                <a:latin typeface="Nunito Sans"/>
                <a:ea typeface="Nunito Sans"/>
              </a:rPr>
              <a:t>15</a:t>
            </a:fld>
            <a:endParaRPr lang="en-US" sz="1400" b="0" strike="noStrike" spc="-1">
              <a:solidFill>
                <a:srgbClr val="000000"/>
              </a:solidFill>
              <a:uFill>
                <a:solidFill>
                  <a:srgbClr val="FFFFFF"/>
                </a:solidFill>
              </a:uFill>
              <a:latin typeface="Times New Roman"/>
            </a:endParaRPr>
          </a:p>
        </p:txBody>
      </p:sp>
      <p:pic>
        <p:nvPicPr>
          <p:cNvPr id="402" name="Imagen 3"/>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403" name="TextShape 1"/>
          <p:cNvSpPr txBox="1"/>
          <p:nvPr/>
        </p:nvSpPr>
        <p:spPr>
          <a:xfrm>
            <a:off x="234360" y="575640"/>
            <a:ext cx="2045880" cy="398052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Las alternativas
</a:t>
            </a:r>
            <a:r>
              <a:rPr lang="en-US" sz="1600" b="0" strike="noStrike" spc="-1">
                <a:solidFill>
                  <a:srgbClr val="FFFFFF"/>
                </a:solidFill>
                <a:uFill>
                  <a:solidFill>
                    <a:srgbClr val="FFFFFF"/>
                  </a:solidFill>
                </a:uFill>
                <a:latin typeface="Nunito Sans"/>
                <a:ea typeface="Nunito Sans"/>
              </a:rPr>
              <a:t>(principales)</a:t>
            </a:r>
            <a:endParaRPr lang="en-US" sz="1400" b="0" strike="noStrike" spc="-1">
              <a:solidFill>
                <a:srgbClr val="000000"/>
              </a:solidFill>
              <a:uFill>
                <a:solidFill>
                  <a:srgbClr val="FFFFFF"/>
                </a:solidFill>
              </a:uFill>
              <a:latin typeface="Arial"/>
            </a:endParaRPr>
          </a:p>
        </p:txBody>
      </p:sp>
      <p:sp>
        <p:nvSpPr>
          <p:cNvPr id="404" name="TextShape 2"/>
          <p:cNvSpPr txBox="1"/>
          <p:nvPr/>
        </p:nvSpPr>
        <p:spPr>
          <a:xfrm>
            <a:off x="3069360" y="1126440"/>
            <a:ext cx="1789560" cy="3353400"/>
          </a:xfrm>
          <a:prstGeom prst="rect">
            <a:avLst/>
          </a:prstGeom>
          <a:noFill/>
          <a:ln>
            <a:noFill/>
          </a:ln>
        </p:spPr>
        <p:txBody>
          <a:bodyPr tIns="91440" bIns="91440"/>
          <a:lstStyle/>
          <a:p>
            <a:pPr>
              <a:lnSpc>
                <a:spcPct val="100000"/>
              </a:lnSpc>
            </a:pPr>
            <a:r>
              <a:rPr lang="en-US" sz="900" b="1" strike="noStrike" spc="-1">
                <a:solidFill>
                  <a:srgbClr val="666666"/>
                </a:solidFill>
                <a:uFill>
                  <a:solidFill>
                    <a:srgbClr val="FFFFFF"/>
                  </a:solidFill>
                </a:uFill>
                <a:latin typeface="Nunito Sans"/>
                <a:ea typeface="Nunito Sans"/>
              </a:rPr>
              <a:t>React</a:t>
            </a:r>
            <a:endParaRPr lang="en-US" sz="1400" b="0" strike="noStrike" spc="-1">
              <a:solidFill>
                <a:srgbClr val="000000"/>
              </a:solidFill>
              <a:uFill>
                <a:solidFill>
                  <a:srgbClr val="FFFFFF"/>
                </a:solidFill>
              </a:uFill>
              <a:latin typeface="Arial"/>
            </a:endParaRPr>
          </a:p>
          <a:p>
            <a:pPr>
              <a:lnSpc>
                <a:spcPct val="100000"/>
              </a:lnSpc>
            </a:pPr>
            <a:r>
              <a:rPr lang="en-US" sz="900" b="0" strike="noStrike" spc="-1">
                <a:solidFill>
                  <a:srgbClr val="666666"/>
                </a:solidFill>
                <a:uFill>
                  <a:solidFill>
                    <a:srgbClr val="FFFFFF"/>
                  </a:solidFill>
                </a:uFill>
                <a:latin typeface="Nunito Sans"/>
                <a:ea typeface="Nunito Sans"/>
              </a:rPr>
              <a:t>React se describe como "una biblioteca JavaScript para construir interfaces de usuario". Inicialmente lanzado en marzo de 2013, React fue desarrollado y mantenido por Facebook, que utiliza componentes de React en varias páginas (no como una aplicación de una sola página, sin embargo). Según un artículo de Chris Cordle, React se usa mucho más en Facebook que Angular en Google. React también es utilizado por Airbnb, Uber, Netflix, Twitter, Pinterest, Reddit, Udemy, Wix, Paypal, Imgur, Feedly, Stripe, Tumblr, Walmart y otros (según Facebook, stackshare y libscore.com).</a:t>
            </a:r>
            <a:endParaRPr lang="en-US" sz="1400" b="0" strike="noStrike" spc="-1">
              <a:solidFill>
                <a:srgbClr val="000000"/>
              </a:solidFill>
              <a:uFill>
                <a:solidFill>
                  <a:srgbClr val="FFFFFF"/>
                </a:solidFill>
              </a:uFill>
              <a:latin typeface="Arial"/>
            </a:endParaRPr>
          </a:p>
        </p:txBody>
      </p:sp>
      <p:sp>
        <p:nvSpPr>
          <p:cNvPr id="405" name="TextShape 3"/>
          <p:cNvSpPr txBox="1"/>
          <p:nvPr/>
        </p:nvSpPr>
        <p:spPr>
          <a:xfrm>
            <a:off x="4951080" y="1126440"/>
            <a:ext cx="1789560" cy="3353400"/>
          </a:xfrm>
          <a:prstGeom prst="rect">
            <a:avLst/>
          </a:prstGeom>
          <a:noFill/>
          <a:ln>
            <a:noFill/>
          </a:ln>
        </p:spPr>
        <p:txBody>
          <a:bodyPr tIns="91440" bIns="91440"/>
          <a:lstStyle/>
          <a:p>
            <a:pPr>
              <a:lnSpc>
                <a:spcPct val="100000"/>
              </a:lnSpc>
            </a:pPr>
            <a:r>
              <a:rPr lang="en-US" sz="900" b="1" strike="noStrike" spc="-1">
                <a:solidFill>
                  <a:srgbClr val="666666"/>
                </a:solidFill>
                <a:uFill>
                  <a:solidFill>
                    <a:srgbClr val="FFFFFF"/>
                  </a:solidFill>
                </a:uFill>
                <a:latin typeface="Nunito Sans"/>
                <a:ea typeface="Nunito Sans"/>
              </a:rPr>
              <a:t>Vue</a:t>
            </a:r>
            <a:endParaRPr lang="en-US" sz="1400" b="0" strike="noStrike" spc="-1">
              <a:solidFill>
                <a:srgbClr val="000000"/>
              </a:solidFill>
              <a:uFill>
                <a:solidFill>
                  <a:srgbClr val="FFFFFF"/>
                </a:solidFill>
              </a:uFill>
              <a:latin typeface="Arial"/>
            </a:endParaRPr>
          </a:p>
          <a:p>
            <a:pPr>
              <a:lnSpc>
                <a:spcPct val="100000"/>
              </a:lnSpc>
            </a:pPr>
            <a:r>
              <a:rPr lang="en-US" sz="900" b="0" strike="noStrike" spc="-1">
                <a:solidFill>
                  <a:srgbClr val="666666"/>
                </a:solidFill>
                <a:uFill>
                  <a:solidFill>
                    <a:srgbClr val="FFFFFF"/>
                  </a:solidFill>
                </a:uFill>
                <a:latin typeface="Nunito Sans"/>
                <a:ea typeface="Nunito Sans"/>
              </a:rPr>
              <a:t>Vue es uno de los frameworks JS de más rápido crecimiento en 2016. Vue se describe a sí mismo como un "MVVM intuitivo, rápido y composable para construir interfaces interactivas". Fue lanzado por primera vez en febrero de 2014 por el ex empleado de Google Evan You .Evan actualmente tiene un equipo de doce desarrolladores principales. En 2016, se lanzó la versión 2. Vue es utilizado por Alibaba, Baidu, Expedia, Nintendo, GitLab, una lista de proyectos más pequeños se puede encontrar en madewithvuejs.com.</a:t>
            </a:r>
            <a:endParaRPr lang="en-US" sz="1400" b="0" strike="noStrike" spc="-1">
              <a:solidFill>
                <a:srgbClr val="000000"/>
              </a:solidFill>
              <a:uFill>
                <a:solidFill>
                  <a:srgbClr val="FFFFFF"/>
                </a:solidFill>
              </a:uFill>
              <a:latin typeface="Arial"/>
            </a:endParaRPr>
          </a:p>
        </p:txBody>
      </p:sp>
      <p:sp>
        <p:nvSpPr>
          <p:cNvPr id="406" name="TextShape 4"/>
          <p:cNvSpPr txBox="1"/>
          <p:nvPr/>
        </p:nvSpPr>
        <p:spPr>
          <a:xfrm>
            <a:off x="6832800" y="1126440"/>
            <a:ext cx="1789560" cy="3353400"/>
          </a:xfrm>
          <a:prstGeom prst="rect">
            <a:avLst/>
          </a:prstGeom>
          <a:noFill/>
          <a:ln>
            <a:noFill/>
          </a:ln>
        </p:spPr>
        <p:txBody>
          <a:bodyPr tIns="91440" bIns="91440"/>
          <a:lstStyle/>
          <a:p>
            <a:pPr>
              <a:lnSpc>
                <a:spcPct val="100000"/>
              </a:lnSpc>
            </a:pPr>
            <a:r>
              <a:rPr lang="en-US" sz="900" b="1" strike="noStrike" spc="-1">
                <a:solidFill>
                  <a:srgbClr val="666666"/>
                </a:solidFill>
                <a:uFill>
                  <a:solidFill>
                    <a:srgbClr val="FFFFFF"/>
                  </a:solidFill>
                </a:uFill>
                <a:latin typeface="Nunito Sans"/>
                <a:ea typeface="Nunito Sans"/>
              </a:rPr>
              <a:t>Angular</a:t>
            </a:r>
            <a:endParaRPr lang="en-US" sz="1400" b="0" strike="noStrike" spc="-1">
              <a:solidFill>
                <a:srgbClr val="000000"/>
              </a:solidFill>
              <a:uFill>
                <a:solidFill>
                  <a:srgbClr val="FFFFFF"/>
                </a:solidFill>
              </a:uFill>
              <a:latin typeface="Arial"/>
            </a:endParaRPr>
          </a:p>
          <a:p>
            <a:pPr>
              <a:lnSpc>
                <a:spcPct val="100000"/>
              </a:lnSpc>
            </a:pPr>
            <a:r>
              <a:rPr lang="en-US" sz="900" b="0" strike="noStrike" spc="-1">
                <a:solidFill>
                  <a:srgbClr val="666666"/>
                </a:solidFill>
                <a:uFill>
                  <a:solidFill>
                    <a:srgbClr val="FFFFFF"/>
                  </a:solidFill>
                </a:uFill>
                <a:latin typeface="Nunito Sans"/>
                <a:ea typeface="Nunito Sans"/>
              </a:rPr>
              <a:t>Angular es un framework de Javascript basado en TypeScript. Desarrollado y mantenido por Google. </a:t>
            </a:r>
            <a:endParaRPr lang="en-US" sz="1400" b="0" strike="noStrike" spc="-1">
              <a:solidFill>
                <a:srgbClr val="000000"/>
              </a:solidFill>
              <a:uFill>
                <a:solidFill>
                  <a:srgbClr val="FFFFFF"/>
                </a:solidFill>
              </a:uFill>
              <a:latin typeface="Arial"/>
            </a:endParaRPr>
          </a:p>
          <a:p>
            <a:pPr>
              <a:lnSpc>
                <a:spcPct val="100000"/>
              </a:lnSpc>
            </a:pPr>
            <a:r>
              <a:rPr lang="en-US" sz="900" b="0" strike="noStrike" spc="-1">
                <a:solidFill>
                  <a:srgbClr val="666666"/>
                </a:solidFill>
                <a:uFill>
                  <a:solidFill>
                    <a:srgbClr val="FFFFFF"/>
                  </a:solidFill>
                </a:uFill>
                <a:latin typeface="Nunito Sans"/>
                <a:ea typeface="Nunito Sans"/>
              </a:rPr>
              <a:t>Angular (también "Angular 2+", "Angular 2" o "ng2") es el sucesor reescrito, en su mayoría incompatible con Angular,todavía está recibiendo correcciones de errores, etc. - el nuevo Angular (sans JS) se presentó en septiembre de 2016 como versión 2. El último lanzamiento importante es la versión 4, como la versión 3 fue omitida. Es utilizado por Google, Wix, weather.com, healthcare.gov y Forbes (según madewithangular, stackshare y libscore.com).</a:t>
            </a:r>
            <a:endParaRPr lang="en-US" sz="1400" b="0" strike="noStrike" spc="-1">
              <a:solidFill>
                <a:srgbClr val="000000"/>
              </a:solidFill>
              <a:uFill>
                <a:solidFill>
                  <a:srgbClr val="FFFFFF"/>
                </a:solidFill>
              </a:uFill>
              <a:latin typeface="Arial"/>
            </a:endParaRPr>
          </a:p>
        </p:txBody>
      </p:sp>
      <p:sp>
        <p:nvSpPr>
          <p:cNvPr id="407" name="TextShape 5"/>
          <p:cNvSpPr txBox="1"/>
          <p:nvPr/>
        </p:nvSpPr>
        <p:spPr>
          <a:xfrm>
            <a:off x="8556840" y="4749840"/>
            <a:ext cx="548280" cy="393120"/>
          </a:xfrm>
          <a:prstGeom prst="rect">
            <a:avLst/>
          </a:prstGeom>
          <a:noFill/>
          <a:ln>
            <a:noFill/>
          </a:ln>
        </p:spPr>
        <p:txBody>
          <a:bodyPr tIns="91440" bIns="91440" anchor="ctr"/>
          <a:lstStyle/>
          <a:p>
            <a:pPr algn="r">
              <a:lnSpc>
                <a:spcPct val="100000"/>
              </a:lnSpc>
            </a:pPr>
            <a:fld id="{69AB45E9-D71C-4994-B936-0692F9221604}" type="slidenum">
              <a:rPr lang="en-US" sz="1000" b="0" strike="noStrike" spc="-1">
                <a:solidFill>
                  <a:srgbClr val="CCCCCC"/>
                </a:solidFill>
                <a:uFill>
                  <a:solidFill>
                    <a:srgbClr val="FFFFFF"/>
                  </a:solidFill>
                </a:uFill>
                <a:latin typeface="Nunito Sans"/>
                <a:ea typeface="Nunito Sans"/>
              </a:rPr>
              <a:t>16</a:t>
            </a:fld>
            <a:endParaRPr lang="en-US" sz="1400" b="0" strike="noStrike" spc="-1">
              <a:solidFill>
                <a:srgbClr val="FFFFFF"/>
              </a:solidFill>
              <a:uFill>
                <a:solidFill>
                  <a:srgbClr val="FFFFFF"/>
                </a:solidFill>
              </a:uFill>
              <a:latin typeface="Times New Roman"/>
            </a:endParaRPr>
          </a:p>
        </p:txBody>
      </p:sp>
      <p:pic>
        <p:nvPicPr>
          <p:cNvPr id="408" name="Picture 2"/>
          <p:cNvPicPr/>
          <p:nvPr/>
        </p:nvPicPr>
        <p:blipFill>
          <a:blip r:embed="rId2"/>
          <a:stretch/>
        </p:blipFill>
        <p:spPr>
          <a:xfrm>
            <a:off x="2915640" y="458280"/>
            <a:ext cx="880560" cy="742680"/>
          </a:xfrm>
          <a:prstGeom prst="rect">
            <a:avLst/>
          </a:prstGeom>
          <a:ln>
            <a:noFill/>
          </a:ln>
        </p:spPr>
      </p:pic>
      <p:pic>
        <p:nvPicPr>
          <p:cNvPr id="409" name="Picture 3"/>
          <p:cNvPicPr/>
          <p:nvPr/>
        </p:nvPicPr>
        <p:blipFill>
          <a:blip r:embed="rId3"/>
          <a:stretch/>
        </p:blipFill>
        <p:spPr>
          <a:xfrm>
            <a:off x="4716000" y="519120"/>
            <a:ext cx="863640" cy="740160"/>
          </a:xfrm>
          <a:prstGeom prst="rect">
            <a:avLst/>
          </a:prstGeom>
          <a:ln>
            <a:noFill/>
          </a:ln>
        </p:spPr>
      </p:pic>
      <p:pic>
        <p:nvPicPr>
          <p:cNvPr id="410" name="Picture 4"/>
          <p:cNvPicPr/>
          <p:nvPr/>
        </p:nvPicPr>
        <p:blipFill>
          <a:blip r:embed="rId4"/>
          <a:stretch/>
        </p:blipFill>
        <p:spPr>
          <a:xfrm>
            <a:off x="6804360" y="528480"/>
            <a:ext cx="719640" cy="727920"/>
          </a:xfrm>
          <a:prstGeom prst="rect">
            <a:avLst/>
          </a:prstGeom>
          <a:ln>
            <a:noFill/>
          </a:ln>
        </p:spPr>
      </p:pic>
      <p:pic>
        <p:nvPicPr>
          <p:cNvPr id="411" name="Imagen 9"/>
          <p:cNvPicPr/>
          <p:nvPr/>
        </p:nvPicPr>
        <p:blipFill>
          <a:blip r:embed="rId5"/>
          <a:stretch/>
        </p:blipFill>
        <p:spPr>
          <a:xfrm>
            <a:off x="69480" y="4838760"/>
            <a:ext cx="559800" cy="21564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412" name="TextShape 1"/>
          <p:cNvSpPr txBox="1"/>
          <p:nvPr/>
        </p:nvSpPr>
        <p:spPr>
          <a:xfrm>
            <a:off x="43560" y="483480"/>
            <a:ext cx="2511720" cy="400068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Comparación
</a:t>
            </a:r>
            <a:r>
              <a:rPr lang="en-US" sz="1400" b="0" strike="noStrike" spc="-1">
                <a:solidFill>
                  <a:srgbClr val="FFFFFF"/>
                </a:solidFill>
                <a:uFill>
                  <a:solidFill>
                    <a:srgbClr val="FFFFFF"/>
                  </a:solidFill>
                </a:uFill>
                <a:latin typeface="Nunito Sans"/>
                <a:ea typeface="Nunito Sans"/>
              </a:rPr>
              <a:t>React
vs
Angular
vs
Vue</a:t>
            </a:r>
            <a:r>
              <a:rPr lang="en-US" sz="2400" b="0" strike="noStrike" spc="-1">
                <a:solidFill>
                  <a:srgbClr val="FFFFFF"/>
                </a:solidFill>
                <a:uFill>
                  <a:solidFill>
                    <a:srgbClr val="FFFFFF"/>
                  </a:solidFill>
                </a:uFill>
                <a:latin typeface="Nunito Sans"/>
                <a:ea typeface="Nunito Sans"/>
              </a:rPr>
              <a:t>
</a:t>
            </a:r>
            <a:endParaRPr lang="en-US" sz="1400" b="0" strike="noStrike" spc="-1">
              <a:solidFill>
                <a:srgbClr val="000000"/>
              </a:solidFill>
              <a:uFill>
                <a:solidFill>
                  <a:srgbClr val="FFFFFF"/>
                </a:solidFill>
              </a:uFill>
              <a:latin typeface="Arial"/>
            </a:endParaRPr>
          </a:p>
        </p:txBody>
      </p:sp>
      <p:sp>
        <p:nvSpPr>
          <p:cNvPr id="413"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B9F66142-5B47-4AD9-AAF1-C6AC56916240}" type="slidenum">
              <a:rPr lang="en-US" sz="1000" b="0" strike="noStrike" spc="-1">
                <a:solidFill>
                  <a:srgbClr val="CCCCCC"/>
                </a:solidFill>
                <a:uFill>
                  <a:solidFill>
                    <a:srgbClr val="FFFFFF"/>
                  </a:solidFill>
                </a:uFill>
                <a:latin typeface="Nunito Sans"/>
                <a:ea typeface="Nunito Sans"/>
              </a:rPr>
              <a:t>17</a:t>
            </a:fld>
            <a:endParaRPr lang="en-US" sz="1400" b="0" strike="noStrike" spc="-1">
              <a:solidFill>
                <a:srgbClr val="FFFFFF"/>
              </a:solidFill>
              <a:uFill>
                <a:solidFill>
                  <a:srgbClr val="FFFFFF"/>
                </a:solidFill>
              </a:uFill>
              <a:latin typeface="Times New Roman"/>
            </a:endParaRPr>
          </a:p>
        </p:txBody>
      </p:sp>
      <p:sp>
        <p:nvSpPr>
          <p:cNvPr id="414" name="TextShape 3"/>
          <p:cNvSpPr txBox="1"/>
          <p:nvPr/>
        </p:nvSpPr>
        <p:spPr>
          <a:xfrm>
            <a:off x="2915640" y="0"/>
            <a:ext cx="5595840" cy="4984560"/>
          </a:xfrm>
          <a:prstGeom prst="rect">
            <a:avLst/>
          </a:prstGeom>
          <a:noFill/>
          <a:ln>
            <a:noFill/>
          </a:ln>
        </p:spPr>
        <p:txBody>
          <a:bodyPr tIns="91440" bIns="91440"/>
          <a:lstStyle/>
          <a:p>
            <a:pPr marL="139680">
              <a:lnSpc>
                <a:spcPct val="100000"/>
              </a:lnSpc>
            </a:pPr>
            <a:r>
              <a:rPr lang="en-US" sz="1400" b="1" strike="noStrike" spc="-1">
                <a:solidFill>
                  <a:srgbClr val="666666"/>
                </a:solidFill>
                <a:uFill>
                  <a:solidFill>
                    <a:srgbClr val="FFFFFF"/>
                  </a:solidFill>
                </a:uFill>
                <a:latin typeface="Nunito Sans"/>
                <a:ea typeface="Nunito Sans"/>
              </a:rPr>
              <a:t>Componentes</a:t>
            </a:r>
            <a:endParaRPr lang="en-US" sz="1400" b="0" strike="noStrike" spc="-1">
              <a:solidFill>
                <a:srgbClr val="000000"/>
              </a:solidFill>
              <a:uFill>
                <a:solidFill>
                  <a:srgbClr val="FFFFFF"/>
                </a:solidFill>
              </a:uFill>
              <a:latin typeface="Arial"/>
            </a:endParaRPr>
          </a:p>
          <a:p>
            <a:pPr marL="139680">
              <a:lnSpc>
                <a:spcPct val="100000"/>
              </a:lnSpc>
            </a:pPr>
            <a:r>
              <a:rPr lang="en-US" sz="1300" b="0" strike="noStrike" spc="-1">
                <a:solidFill>
                  <a:srgbClr val="666666"/>
                </a:solidFill>
                <a:uFill>
                  <a:solidFill>
                    <a:srgbClr val="FFFFFF"/>
                  </a:solidFill>
                </a:uFill>
                <a:latin typeface="Nunito Sans"/>
                <a:ea typeface="Nunito Sans"/>
              </a:rPr>
              <a:t>Los tres Frameworks están basados en componentes. Un componente obtiene una entrada, y después de un comportamiento / computación interna, devuelve una plantilla de UI procesada (un área de inicio / finalización de sesión o un elemento de la lista de tareas pendientes) como salida. Los componentes definidos deben ser fáciles de reutilizar en la página web o dentro de otros componentes. Por ejemplo, podría tener un componente de cuadrícula (compuesto por un componente de encabezado y varios componentes de fila) con varias propiedades (columnas, información de encabezado, filas de datos, etc.) y poder reutilizar el componente con diferentes conjuntos de datos en otra página.</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p:txBody>
      </p:sp>
      <p:pic>
        <p:nvPicPr>
          <p:cNvPr id="415" name="Picture 2"/>
          <p:cNvPicPr/>
          <p:nvPr/>
        </p:nvPicPr>
        <p:blipFill>
          <a:blip r:embed="rId2"/>
          <a:stretch/>
        </p:blipFill>
        <p:spPr>
          <a:xfrm>
            <a:off x="4140000" y="2859840"/>
            <a:ext cx="3456000" cy="1996920"/>
          </a:xfrm>
          <a:prstGeom prst="rect">
            <a:avLst/>
          </a:prstGeom>
          <a:ln>
            <a:noFill/>
          </a:ln>
        </p:spPr>
      </p:pic>
      <p:pic>
        <p:nvPicPr>
          <p:cNvPr id="416" name="Imagen 5"/>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417" name="TextShape 1"/>
          <p:cNvSpPr txBox="1"/>
          <p:nvPr/>
        </p:nvSpPr>
        <p:spPr>
          <a:xfrm>
            <a:off x="43560" y="483480"/>
            <a:ext cx="2511720" cy="4000680"/>
          </a:xfrm>
          <a:prstGeom prst="rect">
            <a:avLst/>
          </a:prstGeom>
          <a:noFill/>
          <a:ln>
            <a:noFill/>
          </a:ln>
        </p:spPr>
        <p:txBody>
          <a:bodyPr tIns="91440" bIns="91440"/>
          <a:lstStyle/>
          <a:p>
            <a:pPr>
              <a:lnSpc>
                <a:spcPct val="100000"/>
              </a:lnSpc>
            </a:pPr>
            <a:r>
              <a:rPr lang="en-US" sz="2400" b="0" strike="noStrike" spc="-1" dirty="0" err="1">
                <a:solidFill>
                  <a:srgbClr val="FFFFFF"/>
                </a:solidFill>
                <a:uFill>
                  <a:solidFill>
                    <a:srgbClr val="FFFFFF"/>
                  </a:solidFill>
                </a:uFill>
                <a:latin typeface="Nunito Sans"/>
                <a:ea typeface="Nunito Sans"/>
              </a:rPr>
              <a:t>Comparación</a:t>
            </a:r>
            <a:r>
              <a:rPr lang="en-US" sz="2400" b="0" strike="noStrike" spc="-1" dirty="0">
                <a:solidFill>
                  <a:srgbClr val="FFFFFF"/>
                </a:solidFill>
                <a:uFill>
                  <a:solidFill>
                    <a:srgbClr val="FFFFFF"/>
                  </a:solidFill>
                </a:uFill>
                <a:latin typeface="Nunito Sans"/>
                <a:ea typeface="Nunito Sans"/>
              </a:rPr>
              <a:t>
</a:t>
            </a:r>
            <a:r>
              <a:rPr lang="en-US" sz="1400" b="0" strike="noStrike" spc="-1" dirty="0">
                <a:solidFill>
                  <a:srgbClr val="FFFFFF"/>
                </a:solidFill>
                <a:uFill>
                  <a:solidFill>
                    <a:srgbClr val="FFFFFF"/>
                  </a:solidFill>
                </a:uFill>
                <a:latin typeface="Nunito Sans"/>
                <a:ea typeface="Nunito Sans"/>
              </a:rPr>
              <a:t>React
vs
Angular
vs
Vue</a:t>
            </a:r>
            <a:r>
              <a:rPr lang="en-US" sz="2400" b="0" strike="noStrike" spc="-1" dirty="0">
                <a:solidFill>
                  <a:srgbClr val="FFFFFF"/>
                </a:solidFill>
                <a:uFill>
                  <a:solidFill>
                    <a:srgbClr val="FFFFFF"/>
                  </a:solidFill>
                </a:uFill>
                <a:latin typeface="Nunito Sans"/>
                <a:ea typeface="Nunito Sans"/>
              </a:rPr>
              <a:t>
</a:t>
            </a:r>
            <a:endParaRPr lang="en-US" sz="1400" b="0" strike="noStrike" spc="-1" dirty="0">
              <a:solidFill>
                <a:srgbClr val="000000"/>
              </a:solidFill>
              <a:uFill>
                <a:solidFill>
                  <a:srgbClr val="FFFFFF"/>
                </a:solidFill>
              </a:uFill>
              <a:latin typeface="Arial"/>
            </a:endParaRPr>
          </a:p>
        </p:txBody>
      </p:sp>
      <p:sp>
        <p:nvSpPr>
          <p:cNvPr id="418"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A5468D55-6D83-48D2-83A7-7181F56AA29C}" type="slidenum">
              <a:rPr lang="en-US" sz="1000" b="0" strike="noStrike" spc="-1">
                <a:solidFill>
                  <a:srgbClr val="CCCCCC"/>
                </a:solidFill>
                <a:uFill>
                  <a:solidFill>
                    <a:srgbClr val="FFFFFF"/>
                  </a:solidFill>
                </a:uFill>
                <a:latin typeface="Nunito Sans"/>
                <a:ea typeface="Nunito Sans"/>
              </a:rPr>
              <a:t>18</a:t>
            </a:fld>
            <a:endParaRPr lang="en-US" sz="1400" b="0" strike="noStrike" spc="-1">
              <a:solidFill>
                <a:srgbClr val="FFFFFF"/>
              </a:solidFill>
              <a:uFill>
                <a:solidFill>
                  <a:srgbClr val="FFFFFF"/>
                </a:solidFill>
              </a:uFill>
              <a:latin typeface="Times New Roman"/>
            </a:endParaRPr>
          </a:p>
        </p:txBody>
      </p:sp>
      <p:sp>
        <p:nvSpPr>
          <p:cNvPr id="419" name="TextShape 3"/>
          <p:cNvSpPr txBox="1"/>
          <p:nvPr/>
        </p:nvSpPr>
        <p:spPr>
          <a:xfrm>
            <a:off x="2915640" y="0"/>
            <a:ext cx="5595840" cy="4984560"/>
          </a:xfrm>
          <a:prstGeom prst="rect">
            <a:avLst/>
          </a:prstGeom>
          <a:noFill/>
          <a:ln>
            <a:noFill/>
          </a:ln>
        </p:spPr>
        <p:txBody>
          <a:bodyPr tIns="91440" bIns="91440"/>
          <a:lstStyle/>
          <a:p>
            <a:pPr marL="139680">
              <a:lnSpc>
                <a:spcPct val="100000"/>
              </a:lnSpc>
            </a:pPr>
            <a:r>
              <a:rPr lang="en-US" sz="1400" b="1" strike="noStrike" spc="-1">
                <a:solidFill>
                  <a:srgbClr val="666666"/>
                </a:solidFill>
                <a:uFill>
                  <a:solidFill>
                    <a:srgbClr val="FFFFFF"/>
                  </a:solidFill>
                </a:uFill>
                <a:latin typeface="Nunito Sans"/>
                <a:ea typeface="Nunito Sans"/>
              </a:rPr>
              <a:t>Gestión del estado y data binding</a:t>
            </a:r>
            <a:endParaRPr lang="en-US" sz="1400" b="0" strike="noStrike" spc="-1">
              <a:solidFill>
                <a:srgbClr val="000000"/>
              </a:solidFill>
              <a:uFill>
                <a:solidFill>
                  <a:srgbClr val="FFFFFF"/>
                </a:solidFill>
              </a:uFill>
              <a:latin typeface="Arial"/>
            </a:endParaRPr>
          </a:p>
          <a:p>
            <a:pPr marL="139680">
              <a:lnSpc>
                <a:spcPct val="100000"/>
              </a:lnSpc>
            </a:pPr>
            <a:r>
              <a:rPr lang="en-US" sz="1200" b="0" strike="noStrike" spc="-1">
                <a:solidFill>
                  <a:srgbClr val="666666"/>
                </a:solidFill>
                <a:uFill>
                  <a:solidFill>
                    <a:srgbClr val="FFFFFF"/>
                  </a:solidFill>
                </a:uFill>
                <a:latin typeface="Nunito Sans"/>
                <a:ea typeface="Nunito Sans"/>
              </a:rPr>
              <a:t>Construir interfaces de usuario es difícil, porque hay estados en todas partes. Los datos que cambian con el tiempo implican complejidad. Los flujos de trabajo de estado definido son de gran ayuda cuando las aplicaciones crecen y se vuelven más complejas</a:t>
            </a:r>
            <a:endParaRPr lang="en-US" sz="1400" b="0" strike="noStrike" spc="-1">
              <a:solidFill>
                <a:srgbClr val="000000"/>
              </a:solidFill>
              <a:uFill>
                <a:solidFill>
                  <a:srgbClr val="FFFFFF"/>
                </a:solidFill>
              </a:uFill>
              <a:latin typeface="Arial"/>
            </a:endParaRPr>
          </a:p>
          <a:p>
            <a:pPr marL="139680">
              <a:lnSpc>
                <a:spcPct val="100000"/>
              </a:lnSpc>
            </a:pPr>
            <a:r>
              <a:rPr lang="en-US" sz="1200" b="0" strike="noStrike" spc="-1">
                <a:solidFill>
                  <a:srgbClr val="666666"/>
                </a:solidFill>
                <a:uFill>
                  <a:solidFill>
                    <a:srgbClr val="FFFFFF"/>
                  </a:solidFill>
                </a:uFill>
                <a:latin typeface="Nunito Sans"/>
                <a:ea typeface="Nunito Sans"/>
              </a:rPr>
              <a:t>Una gran diferencia entre React y Angular es la unión de una vía vs. la de dos vías. El enlace bidireccional de Angular cambia el estado del modelo cuando se actualiza el elemento UI (por ejemplo, una entrada del usuario). React solo va en una dirección: actualiza primero el modelo y luego representa el elemento UI. El método de Angular es más limpio en el código y más fácil de implementar para el desarrollador. La forma de React resulta en una mejor visión general de los datos, porque los datos solo fluyen en una dirección (esto facilita la depuración).</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p:txBody>
      </p:sp>
      <p:pic>
        <p:nvPicPr>
          <p:cNvPr id="420" name="Picture 2"/>
          <p:cNvPicPr/>
          <p:nvPr/>
        </p:nvPicPr>
        <p:blipFill>
          <a:blip r:embed="rId2"/>
          <a:stretch/>
        </p:blipFill>
        <p:spPr>
          <a:xfrm>
            <a:off x="3132000" y="3147840"/>
            <a:ext cx="5341680" cy="1537560"/>
          </a:xfrm>
          <a:prstGeom prst="rect">
            <a:avLst/>
          </a:prstGeom>
          <a:ln>
            <a:noFill/>
          </a:ln>
        </p:spPr>
      </p:pic>
      <p:pic>
        <p:nvPicPr>
          <p:cNvPr id="421" name="Imagen 5"/>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422" name="TextShape 1"/>
          <p:cNvSpPr txBox="1"/>
          <p:nvPr/>
        </p:nvSpPr>
        <p:spPr>
          <a:xfrm>
            <a:off x="43560" y="483480"/>
            <a:ext cx="2583720" cy="4000680"/>
          </a:xfrm>
          <a:prstGeom prst="rect">
            <a:avLst/>
          </a:prstGeom>
          <a:noFill/>
          <a:ln>
            <a:noFill/>
          </a:ln>
        </p:spPr>
        <p:txBody>
          <a:bodyPr tIns="91440" bIns="91440"/>
          <a:lstStyle/>
          <a:p>
            <a:pPr>
              <a:lnSpc>
                <a:spcPct val="100000"/>
              </a:lnSpc>
            </a:pPr>
            <a:r>
              <a:rPr lang="en-US" sz="2400" b="0" strike="noStrike" spc="-1" dirty="0" err="1">
                <a:solidFill>
                  <a:srgbClr val="FFFFFF"/>
                </a:solidFill>
                <a:uFill>
                  <a:solidFill>
                    <a:srgbClr val="FFFFFF"/>
                  </a:solidFill>
                </a:uFill>
                <a:latin typeface="Nunito Sans"/>
                <a:ea typeface="Nunito Sans"/>
              </a:rPr>
              <a:t>Comparación</a:t>
            </a:r>
            <a:r>
              <a:rPr lang="en-US" sz="2400" b="0" strike="noStrike" spc="-1" dirty="0">
                <a:solidFill>
                  <a:srgbClr val="FFFFFF"/>
                </a:solidFill>
                <a:uFill>
                  <a:solidFill>
                    <a:srgbClr val="FFFFFF"/>
                  </a:solidFill>
                </a:uFill>
                <a:latin typeface="Nunito Sans"/>
                <a:ea typeface="Nunito Sans"/>
              </a:rPr>
              <a:t>
</a:t>
            </a:r>
            <a:r>
              <a:rPr lang="en-US" sz="1400" b="0" strike="noStrike" spc="-1" dirty="0">
                <a:solidFill>
                  <a:srgbClr val="FFFFFF"/>
                </a:solidFill>
                <a:uFill>
                  <a:solidFill>
                    <a:srgbClr val="FFFFFF"/>
                  </a:solidFill>
                </a:uFill>
                <a:latin typeface="Nunito Sans"/>
                <a:ea typeface="Nunito Sans"/>
              </a:rPr>
              <a:t>React
vs
Angular
vs
Vue</a:t>
            </a:r>
            <a:r>
              <a:rPr lang="en-US" sz="2400" b="0" strike="noStrike" spc="-1" dirty="0">
                <a:solidFill>
                  <a:srgbClr val="FFFFFF"/>
                </a:solidFill>
                <a:uFill>
                  <a:solidFill>
                    <a:srgbClr val="FFFFFF"/>
                  </a:solidFill>
                </a:uFill>
                <a:latin typeface="Nunito Sans"/>
                <a:ea typeface="Nunito Sans"/>
              </a:rPr>
              <a:t>
</a:t>
            </a:r>
            <a:endParaRPr lang="en-US" sz="1400" b="0" strike="noStrike" spc="-1" dirty="0">
              <a:solidFill>
                <a:srgbClr val="000000"/>
              </a:solidFill>
              <a:uFill>
                <a:solidFill>
                  <a:srgbClr val="FFFFFF"/>
                </a:solidFill>
              </a:uFill>
              <a:latin typeface="Arial"/>
            </a:endParaRPr>
          </a:p>
        </p:txBody>
      </p:sp>
      <p:sp>
        <p:nvSpPr>
          <p:cNvPr id="423"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5CFD80EB-32CD-433A-8FF6-467C6E36D80A}" type="slidenum">
              <a:rPr lang="en-US" sz="1000" b="0" strike="noStrike" spc="-1">
                <a:solidFill>
                  <a:srgbClr val="CCCCCC"/>
                </a:solidFill>
                <a:uFill>
                  <a:solidFill>
                    <a:srgbClr val="FFFFFF"/>
                  </a:solidFill>
                </a:uFill>
                <a:latin typeface="Nunito Sans"/>
                <a:ea typeface="Nunito Sans"/>
              </a:rPr>
              <a:t>19</a:t>
            </a:fld>
            <a:endParaRPr lang="en-US" sz="1400" b="0" strike="noStrike" spc="-1">
              <a:solidFill>
                <a:srgbClr val="FFFFFF"/>
              </a:solidFill>
              <a:uFill>
                <a:solidFill>
                  <a:srgbClr val="FFFFFF"/>
                </a:solidFill>
              </a:uFill>
              <a:latin typeface="Times New Roman"/>
            </a:endParaRPr>
          </a:p>
        </p:txBody>
      </p:sp>
      <p:sp>
        <p:nvSpPr>
          <p:cNvPr id="424" name="TextShape 3"/>
          <p:cNvSpPr txBox="1"/>
          <p:nvPr/>
        </p:nvSpPr>
        <p:spPr>
          <a:xfrm>
            <a:off x="2915640" y="0"/>
            <a:ext cx="5595840" cy="4984560"/>
          </a:xfrm>
          <a:prstGeom prst="rect">
            <a:avLst/>
          </a:prstGeom>
          <a:noFill/>
          <a:ln>
            <a:noFill/>
          </a:ln>
        </p:spPr>
        <p:txBody>
          <a:bodyPr tIns="91440" bIns="91440"/>
          <a:lstStyle/>
          <a:p>
            <a:pPr marL="139680">
              <a:lnSpc>
                <a:spcPct val="100000"/>
              </a:lnSpc>
            </a:pPr>
            <a:r>
              <a:rPr lang="en-US" sz="1400" b="1" strike="noStrike" spc="-1">
                <a:solidFill>
                  <a:srgbClr val="666666"/>
                </a:solidFill>
                <a:uFill>
                  <a:solidFill>
                    <a:srgbClr val="FFFFFF"/>
                  </a:solidFill>
                </a:uFill>
                <a:latin typeface="Nunito Sans"/>
                <a:ea typeface="Nunito Sans"/>
              </a:rPr>
              <a:t>Aplicaciones universales y nativas</a:t>
            </a:r>
            <a:endParaRPr lang="en-US" sz="1400" b="0" strike="noStrike" spc="-1">
              <a:solidFill>
                <a:srgbClr val="000000"/>
              </a:solidFill>
              <a:uFill>
                <a:solidFill>
                  <a:srgbClr val="FFFFFF"/>
                </a:solidFill>
              </a:uFill>
              <a:latin typeface="Arial"/>
            </a:endParaRPr>
          </a:p>
          <a:p>
            <a:pPr marL="139680">
              <a:lnSpc>
                <a:spcPct val="100000"/>
              </a:lnSpc>
            </a:pPr>
            <a:r>
              <a:rPr lang="en-US" sz="1400" b="0" strike="noStrike" spc="-1">
                <a:solidFill>
                  <a:srgbClr val="666666"/>
                </a:solidFill>
                <a:uFill>
                  <a:solidFill>
                    <a:srgbClr val="FFFFFF"/>
                  </a:solidFill>
                </a:uFill>
                <a:latin typeface="Nunito Sans"/>
                <a:ea typeface="Nunito Sans"/>
              </a:rPr>
              <a:t>React y Angular son compatibles con el desarrollo nativo. Angular tiene NativeScript (respaldado por Telerik) para aplicaciones nativas y Ionic Framework para aplicaciones híbridas. Con React, puede consultar el reproductor de reacciones reactivas para crear aplicaciones de iOS y Android de plataforma cruzada o nativo de las versiones para aplicaciones nativas. </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800" b="0" strike="noStrike" spc="-1">
                <a:solidFill>
                  <a:srgbClr val="666666"/>
                </a:solidFill>
                <a:uFill>
                  <a:solidFill>
                    <a:srgbClr val="FFFFFF"/>
                  </a:solidFill>
                </a:uFill>
                <a:latin typeface="Nunito Sans"/>
                <a:ea typeface="Nunito Sans"/>
              </a:rPr>
              <a:t>Más info </a:t>
            </a:r>
            <a:r>
              <a:rPr lang="en-US" sz="800" b="0" u="sng" strike="noStrike" spc="-1">
                <a:solidFill>
                  <a:srgbClr val="1155CC"/>
                </a:solidFill>
                <a:uFill>
                  <a:solidFill>
                    <a:srgbClr val="FFFFFF"/>
                  </a:solidFill>
                </a:uFill>
                <a:latin typeface="Nunito Sans"/>
                <a:ea typeface="Nunito Sans"/>
                <a:hlinkClick r:id="rId2"/>
              </a:rPr>
              <a:t>https://medium.com/unicorn-supplies/angular-vs-react-vs-vue-a-2017-comparison-c5c52d620176</a:t>
            </a:r>
            <a:r>
              <a:rPr lang="en-US" sz="800" b="0" strike="noStrike" spc="-1">
                <a:solidFill>
                  <a:srgbClr val="666666"/>
                </a:solidFill>
                <a:uFill>
                  <a:solidFill>
                    <a:srgbClr val="FFFFFF"/>
                  </a:solidFill>
                </a:uFill>
                <a:latin typeface="Nunito Sans"/>
                <a:ea typeface="Nunito Sans"/>
              </a:rPr>
              <a:t> </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p:txBody>
      </p:sp>
      <p:pic>
        <p:nvPicPr>
          <p:cNvPr id="425" name="Picture 2"/>
          <p:cNvPicPr/>
          <p:nvPr/>
        </p:nvPicPr>
        <p:blipFill>
          <a:blip r:embed="rId3"/>
          <a:stretch/>
        </p:blipFill>
        <p:spPr>
          <a:xfrm>
            <a:off x="3708000" y="1923840"/>
            <a:ext cx="4420800" cy="2773080"/>
          </a:xfrm>
          <a:prstGeom prst="rect">
            <a:avLst/>
          </a:prstGeom>
          <a:ln>
            <a:noFill/>
          </a:ln>
        </p:spPr>
      </p:pic>
      <p:pic>
        <p:nvPicPr>
          <p:cNvPr id="426" name="Imagen 5"/>
          <p:cNvPicPr/>
          <p:nvPr/>
        </p:nvPicPr>
        <p:blipFill>
          <a:blip r:embed="rId4"/>
          <a:stretch/>
        </p:blipFill>
        <p:spPr>
          <a:xfrm>
            <a:off x="69480" y="4838760"/>
            <a:ext cx="559800" cy="21564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322" name="TextShape 1"/>
          <p:cNvSpPr txBox="1"/>
          <p:nvPr/>
        </p:nvSpPr>
        <p:spPr>
          <a:xfrm>
            <a:off x="646560" y="1015920"/>
            <a:ext cx="3246480" cy="97308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Bienvenidos</a:t>
            </a:r>
            <a:endParaRPr lang="en-US" sz="1400" b="0" strike="noStrike" spc="-1">
              <a:solidFill>
                <a:srgbClr val="000000"/>
              </a:solidFill>
              <a:uFill>
                <a:solidFill>
                  <a:srgbClr val="FFFFFF"/>
                </a:solidFill>
              </a:uFill>
              <a:latin typeface="Arial"/>
            </a:endParaRPr>
          </a:p>
        </p:txBody>
      </p:sp>
      <p:sp>
        <p:nvSpPr>
          <p:cNvPr id="323" name="TextShape 2"/>
          <p:cNvSpPr txBox="1"/>
          <p:nvPr/>
        </p:nvSpPr>
        <p:spPr>
          <a:xfrm>
            <a:off x="5148000" y="339480"/>
            <a:ext cx="3470400" cy="4320000"/>
          </a:xfrm>
          <a:prstGeom prst="rect">
            <a:avLst/>
          </a:prstGeom>
          <a:noFill/>
          <a:ln>
            <a:noFill/>
          </a:ln>
        </p:spPr>
        <p:txBody>
          <a:bodyPr tIns="91440" bIns="91440"/>
          <a:lstStyle/>
          <a:p>
            <a:pPr marL="457200" indent="-342720">
              <a:lnSpc>
                <a:spcPct val="100000"/>
              </a:lnSpc>
              <a:buClr>
                <a:srgbClr val="F67031"/>
              </a:buClr>
              <a:buFont typeface="Nunito Sans"/>
              <a:buAutoNum type="arabicPeriod"/>
            </a:pPr>
            <a:r>
              <a:rPr lang="en-US" sz="1800" b="0" strike="noStrike" spc="-1" dirty="0" err="1">
                <a:solidFill>
                  <a:srgbClr val="666666"/>
                </a:solidFill>
                <a:uFill>
                  <a:solidFill>
                    <a:srgbClr val="FFFFFF"/>
                  </a:solidFill>
                </a:uFill>
                <a:latin typeface="Nunito Sans"/>
                <a:ea typeface="Nunito Sans"/>
              </a:rPr>
              <a:t>Introducción</a:t>
            </a:r>
            <a:endParaRPr lang="en-US" sz="1400" b="0" strike="noStrike" spc="-1" dirty="0">
              <a:solidFill>
                <a:srgbClr val="000000"/>
              </a:solidFill>
              <a:uFill>
                <a:solidFill>
                  <a:srgbClr val="FFFFFF"/>
                </a:solidFill>
              </a:uFill>
              <a:latin typeface="Arial"/>
            </a:endParaRPr>
          </a:p>
          <a:p>
            <a:pPr marL="457200" indent="-342720">
              <a:lnSpc>
                <a:spcPct val="100000"/>
              </a:lnSpc>
              <a:buClr>
                <a:srgbClr val="F67031"/>
              </a:buClr>
              <a:buFont typeface="Nunito Sans"/>
              <a:buAutoNum type="arabicPeriod"/>
            </a:pPr>
            <a:r>
              <a:rPr lang="en-US" sz="1800" b="0" strike="noStrike" spc="-1" dirty="0" err="1">
                <a:solidFill>
                  <a:srgbClr val="666666"/>
                </a:solidFill>
                <a:uFill>
                  <a:solidFill>
                    <a:srgbClr val="FFFFFF"/>
                  </a:solidFill>
                </a:uFill>
                <a:latin typeface="Nunito Sans"/>
                <a:ea typeface="Nunito Sans"/>
              </a:rPr>
              <a:t>Iniciación</a:t>
            </a:r>
            <a:r>
              <a:rPr lang="en-US" sz="1800" b="0" strike="noStrike" spc="-1" dirty="0">
                <a:solidFill>
                  <a:srgbClr val="666666"/>
                </a:solidFill>
                <a:uFill>
                  <a:solidFill>
                    <a:srgbClr val="FFFFFF"/>
                  </a:solidFill>
                </a:uFill>
                <a:latin typeface="Nunito Sans"/>
                <a:ea typeface="Nunito Sans"/>
              </a:rPr>
              <a:t> a HTML, JS y CSS</a:t>
            </a:r>
            <a:endParaRPr lang="en-US" sz="1400" b="0" strike="noStrike" spc="-1" dirty="0">
              <a:solidFill>
                <a:srgbClr val="000000"/>
              </a:solidFill>
              <a:uFill>
                <a:solidFill>
                  <a:srgbClr val="FFFFFF"/>
                </a:solidFill>
              </a:uFill>
              <a:latin typeface="Arial"/>
            </a:endParaRPr>
          </a:p>
          <a:p>
            <a:pPr marL="457200" indent="-342720">
              <a:lnSpc>
                <a:spcPct val="100000"/>
              </a:lnSpc>
              <a:buClr>
                <a:srgbClr val="F67031"/>
              </a:buClr>
              <a:buFont typeface="Nunito Sans"/>
              <a:buAutoNum type="arabicPeriod"/>
            </a:pPr>
            <a:r>
              <a:rPr lang="en-US" sz="1800" b="0" strike="noStrike" spc="-1" dirty="0" err="1">
                <a:solidFill>
                  <a:srgbClr val="666666"/>
                </a:solidFill>
                <a:uFill>
                  <a:solidFill>
                    <a:srgbClr val="FFFFFF"/>
                  </a:solidFill>
                </a:uFill>
                <a:latin typeface="Nunito Sans"/>
                <a:ea typeface="Nunito Sans"/>
              </a:rPr>
              <a:t>Tecnologías</a:t>
            </a:r>
            <a:r>
              <a:rPr lang="en-US" sz="1800" b="0" strike="noStrike" spc="-1" dirty="0">
                <a:solidFill>
                  <a:srgbClr val="666666"/>
                </a:solidFill>
                <a:uFill>
                  <a:solidFill>
                    <a:srgbClr val="FFFFFF"/>
                  </a:solidFill>
                </a:uFill>
                <a:latin typeface="Nunito Sans"/>
                <a:ea typeface="Nunito Sans"/>
              </a:rPr>
              <a:t> </a:t>
            </a:r>
            <a:r>
              <a:rPr lang="en-US" sz="1800" b="0" strike="noStrike" spc="-1" dirty="0" err="1">
                <a:solidFill>
                  <a:srgbClr val="666666"/>
                </a:solidFill>
                <a:uFill>
                  <a:solidFill>
                    <a:srgbClr val="FFFFFF"/>
                  </a:solidFill>
                </a:uFill>
                <a:latin typeface="Nunito Sans"/>
                <a:ea typeface="Nunito Sans"/>
              </a:rPr>
              <a:t>transversales</a:t>
            </a:r>
            <a:endParaRPr lang="en-US" sz="1400" b="0" strike="noStrike" spc="-1" dirty="0">
              <a:solidFill>
                <a:srgbClr val="000000"/>
              </a:solidFill>
              <a:uFill>
                <a:solidFill>
                  <a:srgbClr val="FFFFFF"/>
                </a:solidFill>
              </a:uFill>
              <a:latin typeface="Arial"/>
            </a:endParaRPr>
          </a:p>
          <a:p>
            <a:pPr marL="457200" indent="-342720">
              <a:lnSpc>
                <a:spcPct val="100000"/>
              </a:lnSpc>
              <a:buClr>
                <a:srgbClr val="F67031"/>
              </a:buClr>
              <a:buFont typeface="Nunito Sans"/>
              <a:buAutoNum type="arabicPeriod"/>
            </a:pPr>
            <a:r>
              <a:rPr lang="en-US" sz="1800" b="0" strike="noStrike" spc="-1" dirty="0">
                <a:solidFill>
                  <a:srgbClr val="666666"/>
                </a:solidFill>
                <a:uFill>
                  <a:solidFill>
                    <a:srgbClr val="FFFFFF"/>
                  </a:solidFill>
                </a:uFill>
                <a:latin typeface="Nunito Sans"/>
                <a:ea typeface="Nunito Sans"/>
              </a:rPr>
              <a:t>Por que REACT?</a:t>
            </a:r>
            <a:endParaRPr lang="en-US" sz="1400" b="0" strike="noStrike" spc="-1" dirty="0">
              <a:solidFill>
                <a:srgbClr val="000000"/>
              </a:solidFill>
              <a:uFill>
                <a:solidFill>
                  <a:srgbClr val="FFFFFF"/>
                </a:solidFill>
              </a:uFill>
              <a:latin typeface="Arial"/>
            </a:endParaRPr>
          </a:p>
          <a:p>
            <a:pPr marL="457200" indent="-342720">
              <a:lnSpc>
                <a:spcPct val="100000"/>
              </a:lnSpc>
              <a:buClr>
                <a:srgbClr val="F67031"/>
              </a:buClr>
              <a:buFont typeface="Nunito Sans"/>
              <a:buAutoNum type="arabicPeriod"/>
            </a:pPr>
            <a:r>
              <a:rPr lang="en-US" sz="1800" b="0" strike="noStrike" spc="-1" dirty="0">
                <a:solidFill>
                  <a:srgbClr val="666666"/>
                </a:solidFill>
                <a:uFill>
                  <a:solidFill>
                    <a:srgbClr val="FFFFFF"/>
                  </a:solidFill>
                </a:uFill>
                <a:latin typeface="Nunito Sans"/>
                <a:ea typeface="Nunito Sans"/>
              </a:rPr>
              <a:t>REDUX</a:t>
            </a:r>
            <a:endParaRPr lang="en-US" sz="1400" b="0" strike="noStrike" spc="-1" dirty="0">
              <a:solidFill>
                <a:srgbClr val="000000"/>
              </a:solidFill>
              <a:uFill>
                <a:solidFill>
                  <a:srgbClr val="FFFFFF"/>
                </a:solidFill>
              </a:uFill>
              <a:latin typeface="Arial"/>
            </a:endParaRPr>
          </a:p>
          <a:p>
            <a:pPr marL="457200" indent="-342720">
              <a:lnSpc>
                <a:spcPct val="100000"/>
              </a:lnSpc>
              <a:buClr>
                <a:srgbClr val="F67031"/>
              </a:buClr>
              <a:buFont typeface="Nunito Sans"/>
              <a:buAutoNum type="arabicPeriod"/>
            </a:pPr>
            <a:r>
              <a:rPr lang="en-US" sz="1800" b="0" strike="noStrike" spc="-1" dirty="0">
                <a:solidFill>
                  <a:srgbClr val="666666"/>
                </a:solidFill>
                <a:uFill>
                  <a:solidFill>
                    <a:srgbClr val="FFFFFF"/>
                  </a:solidFill>
                </a:uFill>
                <a:latin typeface="Nunito Sans"/>
                <a:ea typeface="Nunito Sans"/>
              </a:rPr>
              <a:t>REACT</a:t>
            </a:r>
            <a:endParaRPr lang="en-US" sz="1400" b="0" strike="noStrike" spc="-1" dirty="0">
              <a:solidFill>
                <a:srgbClr val="000000"/>
              </a:solidFill>
              <a:uFill>
                <a:solidFill>
                  <a:srgbClr val="FFFFFF"/>
                </a:solidFill>
              </a:uFill>
              <a:latin typeface="Arial"/>
            </a:endParaRPr>
          </a:p>
        </p:txBody>
      </p:sp>
      <p:sp>
        <p:nvSpPr>
          <p:cNvPr id="324" name="TextShape 3"/>
          <p:cNvSpPr txBox="1"/>
          <p:nvPr/>
        </p:nvSpPr>
        <p:spPr>
          <a:xfrm>
            <a:off x="8556840" y="4749840"/>
            <a:ext cx="548280" cy="393120"/>
          </a:xfrm>
          <a:prstGeom prst="rect">
            <a:avLst/>
          </a:prstGeom>
          <a:noFill/>
          <a:ln>
            <a:noFill/>
          </a:ln>
        </p:spPr>
        <p:txBody>
          <a:bodyPr tIns="91440" bIns="91440" anchor="ctr"/>
          <a:lstStyle/>
          <a:p>
            <a:pPr algn="r">
              <a:lnSpc>
                <a:spcPct val="100000"/>
              </a:lnSpc>
            </a:pPr>
            <a:fld id="{86625B36-593E-4B2B-BC18-65B1EF9DD4E1}" type="slidenum">
              <a:rPr lang="en-US" sz="1000" b="0" strike="noStrike" spc="-1">
                <a:solidFill>
                  <a:srgbClr val="CCCCCC"/>
                </a:solidFill>
                <a:uFill>
                  <a:solidFill>
                    <a:srgbClr val="FFFFFF"/>
                  </a:solidFill>
                </a:uFill>
                <a:latin typeface="Nunito Sans"/>
                <a:ea typeface="Nunito Sans"/>
              </a:rPr>
              <a:t>2</a:t>
            </a:fld>
            <a:endParaRPr lang="en-US" sz="1400" b="0" strike="noStrike" spc="-1">
              <a:solidFill>
                <a:srgbClr val="FFFFFF"/>
              </a:solidFill>
              <a:uFill>
                <a:solidFill>
                  <a:srgbClr val="FFFFFF"/>
                </a:solidFill>
              </a:uFill>
              <a:latin typeface="Times New Roman"/>
            </a:endParaRPr>
          </a:p>
        </p:txBody>
      </p:sp>
      <p:sp>
        <p:nvSpPr>
          <p:cNvPr id="325" name="TextShape 4"/>
          <p:cNvSpPr txBox="1"/>
          <p:nvPr/>
        </p:nvSpPr>
        <p:spPr>
          <a:xfrm>
            <a:off x="646560" y="1684800"/>
            <a:ext cx="3246480" cy="2126160"/>
          </a:xfrm>
          <a:prstGeom prst="rect">
            <a:avLst/>
          </a:prstGeom>
          <a:noFill/>
          <a:ln>
            <a:noFill/>
          </a:ln>
        </p:spPr>
        <p:txBody>
          <a:bodyPr tIns="91440" bIns="91440"/>
          <a:lstStyle/>
          <a:p>
            <a:pPr>
              <a:lnSpc>
                <a:spcPct val="100000"/>
              </a:lnSpc>
            </a:pPr>
            <a:r>
              <a:rPr lang="en-US" sz="1400" b="0" i="1" strike="noStrike" spc="-1">
                <a:solidFill>
                  <a:srgbClr val="FFFFFF"/>
                </a:solidFill>
                <a:uFill>
                  <a:solidFill>
                    <a:srgbClr val="FFFFFF"/>
                  </a:solidFill>
                </a:uFill>
                <a:latin typeface="Georgia"/>
                <a:ea typeface="Georgia"/>
              </a:rPr>
              <a:t>Existen dos tipos de lenguajes de programación: por un lado aquellos de los que la gente se queja todo el rato, por otro los que nadie utiliza.</a:t>
            </a:r>
            <a:endParaRPr lang="en-US" sz="3200" b="0" strike="noStrike" spc="-1">
              <a:solidFill>
                <a:srgbClr val="FFFFFF"/>
              </a:solidFill>
              <a:uFill>
                <a:solidFill>
                  <a:srgbClr val="FFFFFF"/>
                </a:solidFill>
              </a:uFill>
              <a:latin typeface="Arial"/>
            </a:endParaRPr>
          </a:p>
          <a:p>
            <a:pPr>
              <a:lnSpc>
                <a:spcPct val="100000"/>
              </a:lnSpc>
            </a:pPr>
            <a:r>
              <a:rPr lang="en-US" sz="1400" b="0" i="1" strike="noStrike" spc="-1">
                <a:solidFill>
                  <a:srgbClr val="FFFFFF"/>
                </a:solidFill>
                <a:uFill>
                  <a:solidFill>
                    <a:srgbClr val="FFFFFF"/>
                  </a:solidFill>
                </a:uFill>
                <a:latin typeface="Georgia"/>
                <a:ea typeface="Georgia"/>
              </a:rPr>
              <a:t>“Bjarne Stroustrup”</a:t>
            </a:r>
            <a:endParaRPr lang="en-US" sz="3200" b="0" strike="noStrike" spc="-1">
              <a:solidFill>
                <a:srgbClr val="FFFFFF"/>
              </a:solidFill>
              <a:uFill>
                <a:solidFill>
                  <a:srgbClr val="FFFFFF"/>
                </a:solidFill>
              </a:uFill>
              <a:latin typeface="Arial"/>
            </a:endParaRPr>
          </a:p>
        </p:txBody>
      </p:sp>
      <p:pic>
        <p:nvPicPr>
          <p:cNvPr id="326" name="Imagen 6"/>
          <p:cNvPicPr/>
          <p:nvPr/>
        </p:nvPicPr>
        <p:blipFill>
          <a:blip r:embed="rId2"/>
          <a:stretch/>
        </p:blipFill>
        <p:spPr>
          <a:xfrm>
            <a:off x="69480" y="4838760"/>
            <a:ext cx="559800" cy="21564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27" name="TextShape 1"/>
          <p:cNvSpPr txBox="1"/>
          <p:nvPr/>
        </p:nvSpPr>
        <p:spPr>
          <a:xfrm>
            <a:off x="277200" y="284040"/>
            <a:ext cx="2023920" cy="3677760"/>
          </a:xfrm>
          <a:prstGeom prst="rect">
            <a:avLst/>
          </a:prstGeom>
          <a:noFill/>
          <a:ln>
            <a:noFill/>
          </a:ln>
        </p:spPr>
        <p:txBody>
          <a:bodyPr tIns="91440" bIns="91440" anchor="b"/>
          <a:lstStyle/>
          <a:p>
            <a:pPr>
              <a:lnSpc>
                <a:spcPct val="100000"/>
              </a:lnSpc>
            </a:pPr>
            <a:r>
              <a:rPr lang="en-US" sz="4800" b="1" strike="noStrike" spc="-1">
                <a:solidFill>
                  <a:srgbClr val="144080"/>
                </a:solidFill>
                <a:uFill>
                  <a:solidFill>
                    <a:srgbClr val="FFFFFF"/>
                  </a:solidFill>
                </a:uFill>
                <a:latin typeface="Nunito Sans"/>
                <a:ea typeface="Nunito Sans"/>
              </a:rPr>
              <a:t>5.
</a:t>
            </a:r>
            <a:r>
              <a:rPr lang="en-US" sz="2400" b="0" strike="noStrike" spc="-1">
                <a:solidFill>
                  <a:srgbClr val="144080"/>
                </a:solidFill>
                <a:uFill>
                  <a:solidFill>
                    <a:srgbClr val="FFFFFF"/>
                  </a:solidFill>
                </a:uFill>
                <a:latin typeface="Nunito Sans"/>
                <a:ea typeface="Nunito Sans"/>
              </a:rPr>
              <a:t>REDUX</a:t>
            </a:r>
            <a:endParaRPr lang="en-US" sz="1400" b="0" strike="noStrike" spc="-1">
              <a:solidFill>
                <a:srgbClr val="000000"/>
              </a:solidFill>
              <a:uFill>
                <a:solidFill>
                  <a:srgbClr val="FFFFFF"/>
                </a:solidFill>
              </a:uFill>
              <a:latin typeface="Arial"/>
            </a:endParaRPr>
          </a:p>
        </p:txBody>
      </p:sp>
      <p:sp>
        <p:nvSpPr>
          <p:cNvPr id="428"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5DF35A02-44B0-4ADA-B911-DA398C8BC791}" type="slidenum">
              <a:rPr lang="en-US" sz="1000" b="0" strike="noStrike" spc="-1">
                <a:solidFill>
                  <a:srgbClr val="FFFFFF"/>
                </a:solidFill>
                <a:uFill>
                  <a:solidFill>
                    <a:srgbClr val="FFFFFF"/>
                  </a:solidFill>
                </a:uFill>
                <a:latin typeface="Nunito Sans"/>
                <a:ea typeface="Nunito Sans"/>
              </a:rPr>
              <a:t>20</a:t>
            </a:fld>
            <a:endParaRPr lang="en-US" sz="1400" b="0" strike="noStrike" spc="-1">
              <a:solidFill>
                <a:srgbClr val="000000"/>
              </a:solidFill>
              <a:uFill>
                <a:solidFill>
                  <a:srgbClr val="FFFFFF"/>
                </a:solidFill>
              </a:uFill>
              <a:latin typeface="Times New Roman"/>
            </a:endParaRPr>
          </a:p>
        </p:txBody>
      </p:sp>
      <p:pic>
        <p:nvPicPr>
          <p:cNvPr id="429" name="Imagen 3"/>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430" name="TextShape 1"/>
          <p:cNvSpPr txBox="1"/>
          <p:nvPr/>
        </p:nvSpPr>
        <p:spPr>
          <a:xfrm>
            <a:off x="43560" y="483480"/>
            <a:ext cx="2511720" cy="400068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Programación Reactiva
</a:t>
            </a:r>
            <a:endParaRPr lang="en-US" sz="1400" b="0" strike="noStrike" spc="-1">
              <a:solidFill>
                <a:srgbClr val="000000"/>
              </a:solidFill>
              <a:uFill>
                <a:solidFill>
                  <a:srgbClr val="FFFFFF"/>
                </a:solidFill>
              </a:uFill>
              <a:latin typeface="Arial"/>
            </a:endParaRPr>
          </a:p>
        </p:txBody>
      </p:sp>
      <p:sp>
        <p:nvSpPr>
          <p:cNvPr id="431"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8692C167-B641-4D40-BC96-21BF5588B2DC}" type="slidenum">
              <a:rPr lang="en-US" sz="1000" b="0" strike="noStrike" spc="-1">
                <a:solidFill>
                  <a:srgbClr val="CCCCCC"/>
                </a:solidFill>
                <a:uFill>
                  <a:solidFill>
                    <a:srgbClr val="FFFFFF"/>
                  </a:solidFill>
                </a:uFill>
                <a:latin typeface="Nunito Sans"/>
                <a:ea typeface="Nunito Sans"/>
              </a:rPr>
              <a:t>21</a:t>
            </a:fld>
            <a:endParaRPr lang="en-US" sz="1400" b="0" strike="noStrike" spc="-1">
              <a:solidFill>
                <a:srgbClr val="FFFFFF"/>
              </a:solidFill>
              <a:uFill>
                <a:solidFill>
                  <a:srgbClr val="FFFFFF"/>
                </a:solidFill>
              </a:uFill>
              <a:latin typeface="Times New Roman"/>
            </a:endParaRPr>
          </a:p>
        </p:txBody>
      </p:sp>
      <p:sp>
        <p:nvSpPr>
          <p:cNvPr id="432" name="TextShape 3"/>
          <p:cNvSpPr txBox="1"/>
          <p:nvPr/>
        </p:nvSpPr>
        <p:spPr>
          <a:xfrm>
            <a:off x="2915640" y="0"/>
            <a:ext cx="5595840" cy="4984560"/>
          </a:xfrm>
          <a:prstGeom prst="rect">
            <a:avLst/>
          </a:prstGeom>
          <a:noFill/>
          <a:ln>
            <a:noFill/>
          </a:ln>
        </p:spPr>
        <p:txBody>
          <a:bodyPr tIns="91440" bIns="91440"/>
          <a:lstStyle/>
          <a:p>
            <a:pPr marL="139680">
              <a:lnSpc>
                <a:spcPct val="100000"/>
              </a:lnSpc>
            </a:pPr>
            <a:r>
              <a:rPr lang="en-US" sz="1400" b="1" strike="noStrike" spc="-1">
                <a:solidFill>
                  <a:srgbClr val="666666"/>
                </a:solidFill>
                <a:uFill>
                  <a:solidFill>
                    <a:srgbClr val="FFFFFF"/>
                  </a:solidFill>
                </a:uFill>
                <a:latin typeface="Nunito Sans"/>
                <a:ea typeface="Nunito Sans"/>
              </a:rPr>
              <a:t>Que es la Programación Reactiva?</a:t>
            </a:r>
            <a:endParaRPr lang="en-US" sz="1400" b="0" strike="noStrike" spc="-1">
              <a:solidFill>
                <a:srgbClr val="000000"/>
              </a:solidFill>
              <a:uFill>
                <a:solidFill>
                  <a:srgbClr val="FFFFFF"/>
                </a:solidFill>
              </a:uFill>
              <a:latin typeface="Arial"/>
            </a:endParaRPr>
          </a:p>
          <a:p>
            <a:pPr marL="139680">
              <a:lnSpc>
                <a:spcPct val="100000"/>
              </a:lnSpc>
            </a:pPr>
            <a:r>
              <a:rPr lang="en-US" sz="1100" b="0" strike="noStrike" spc="-1">
                <a:solidFill>
                  <a:srgbClr val="666666"/>
                </a:solidFill>
                <a:uFill>
                  <a:solidFill>
                    <a:srgbClr val="FFFFFF"/>
                  </a:solidFill>
                </a:uFill>
                <a:latin typeface="Nunito Sans"/>
                <a:ea typeface="Nunito Sans"/>
              </a:rPr>
              <a:t>La </a:t>
            </a:r>
            <a:r>
              <a:rPr lang="en-US" sz="1100" b="1" strike="noStrike" spc="-1">
                <a:solidFill>
                  <a:srgbClr val="666666"/>
                </a:solidFill>
                <a:uFill>
                  <a:solidFill>
                    <a:srgbClr val="FFFFFF"/>
                  </a:solidFill>
                </a:uFill>
                <a:latin typeface="Nunito Sans"/>
                <a:ea typeface="Nunito Sans"/>
              </a:rPr>
              <a:t>programación reactiva</a:t>
            </a:r>
            <a:r>
              <a:rPr lang="en-US" sz="1100" b="0" strike="noStrike" spc="-1">
                <a:solidFill>
                  <a:srgbClr val="666666"/>
                </a:solidFill>
                <a:uFill>
                  <a:solidFill>
                    <a:srgbClr val="FFFFFF"/>
                  </a:solidFill>
                </a:uFill>
                <a:latin typeface="Nunito Sans"/>
                <a:ea typeface="Nunito Sans"/>
              </a:rPr>
              <a:t> es un paradigma enfocado en el trabajo con flujos de datos finitos o infinitos de manera asíncrona. Su concepción y evolución ha ido ligada a la publicación del Reactive Manifesto, que establecía las bases de los sistemas reactivos, los cuales deben ser:</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200" b="1" strike="noStrike" spc="-1">
                <a:solidFill>
                  <a:srgbClr val="666666"/>
                </a:solidFill>
                <a:uFill>
                  <a:solidFill>
                    <a:srgbClr val="FFFFFF"/>
                  </a:solidFill>
                </a:uFill>
                <a:latin typeface="Nunito Sans"/>
                <a:ea typeface="Nunito Sans"/>
              </a:rPr>
              <a:t>Responsivos</a:t>
            </a:r>
            <a:endParaRPr lang="en-US" sz="1400" b="0" strike="noStrike" spc="-1">
              <a:solidFill>
                <a:srgbClr val="000000"/>
              </a:solidFill>
              <a:uFill>
                <a:solidFill>
                  <a:srgbClr val="FFFFFF"/>
                </a:solidFill>
              </a:uFill>
              <a:latin typeface="Arial"/>
            </a:endParaRPr>
          </a:p>
          <a:p>
            <a:pPr marL="139680">
              <a:lnSpc>
                <a:spcPct val="100000"/>
              </a:lnSpc>
            </a:pPr>
            <a:r>
              <a:rPr lang="en-US" sz="1100" b="0" strike="noStrike" spc="-1">
                <a:solidFill>
                  <a:srgbClr val="666666"/>
                </a:solidFill>
                <a:uFill>
                  <a:solidFill>
                    <a:srgbClr val="FFFFFF"/>
                  </a:solidFill>
                </a:uFill>
                <a:latin typeface="Nunito Sans"/>
                <a:ea typeface="Nunito Sans"/>
              </a:rPr>
              <a:t>Aseguran la calidad de la aplicación cumpliendo con tiempos de respuesta establecidos</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200" b="1" strike="noStrike" spc="-1">
                <a:solidFill>
                  <a:srgbClr val="666666"/>
                </a:solidFill>
                <a:uFill>
                  <a:solidFill>
                    <a:srgbClr val="FFFFFF"/>
                  </a:solidFill>
                </a:uFill>
                <a:latin typeface="Nunito Sans"/>
                <a:ea typeface="Nunito Sans"/>
              </a:rPr>
              <a:t>Resilientes</a:t>
            </a:r>
            <a:endParaRPr lang="en-US" sz="1400" b="0" strike="noStrike" spc="-1">
              <a:solidFill>
                <a:srgbClr val="000000"/>
              </a:solidFill>
              <a:uFill>
                <a:solidFill>
                  <a:srgbClr val="FFFFFF"/>
                </a:solidFill>
              </a:uFill>
              <a:latin typeface="Arial"/>
            </a:endParaRPr>
          </a:p>
          <a:p>
            <a:pPr marL="139680">
              <a:lnSpc>
                <a:spcPct val="100000"/>
              </a:lnSpc>
            </a:pPr>
            <a:r>
              <a:rPr lang="en-US" sz="1100" b="0" strike="noStrike" spc="-1">
                <a:solidFill>
                  <a:srgbClr val="666666"/>
                </a:solidFill>
                <a:uFill>
                  <a:solidFill>
                    <a:srgbClr val="FFFFFF"/>
                  </a:solidFill>
                </a:uFill>
                <a:latin typeface="Nunito Sans"/>
                <a:ea typeface="Nunito Sans"/>
              </a:rPr>
              <a:t>Se mantienen responsivos incluso cuándo se enfrentan a situaciones de error</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200" b="1" strike="noStrike" spc="-1">
                <a:solidFill>
                  <a:srgbClr val="666666"/>
                </a:solidFill>
                <a:uFill>
                  <a:solidFill>
                    <a:srgbClr val="FFFFFF"/>
                  </a:solidFill>
                </a:uFill>
                <a:latin typeface="Nunito Sans"/>
                <a:ea typeface="Nunito Sans"/>
              </a:rPr>
              <a:t>Elásticos</a:t>
            </a:r>
            <a:endParaRPr lang="en-US" sz="1400" b="0" strike="noStrike" spc="-1">
              <a:solidFill>
                <a:srgbClr val="000000"/>
              </a:solidFill>
              <a:uFill>
                <a:solidFill>
                  <a:srgbClr val="FFFFFF"/>
                </a:solidFill>
              </a:uFill>
              <a:latin typeface="Arial"/>
            </a:endParaRPr>
          </a:p>
          <a:p>
            <a:pPr marL="139680">
              <a:lnSpc>
                <a:spcPct val="100000"/>
              </a:lnSpc>
            </a:pPr>
            <a:r>
              <a:rPr lang="en-US" sz="1100" b="0" strike="noStrike" spc="-1">
                <a:solidFill>
                  <a:srgbClr val="666666"/>
                </a:solidFill>
                <a:uFill>
                  <a:solidFill>
                    <a:srgbClr val="FFFFFF"/>
                  </a:solidFill>
                </a:uFill>
                <a:latin typeface="Nunito Sans"/>
                <a:ea typeface="Nunito Sans"/>
              </a:rPr>
              <a:t>Se mantienen responsivos incluso ante aumentos en la carga de trabajo</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200" b="1" strike="noStrike" spc="-1">
                <a:solidFill>
                  <a:srgbClr val="666666"/>
                </a:solidFill>
                <a:uFill>
                  <a:solidFill>
                    <a:srgbClr val="FFFFFF"/>
                  </a:solidFill>
                </a:uFill>
                <a:latin typeface="Nunito Sans"/>
                <a:ea typeface="Nunito Sans"/>
              </a:rPr>
              <a:t>Orientados a mensajes</a:t>
            </a:r>
            <a:endParaRPr lang="en-US" sz="1400" b="0" strike="noStrike" spc="-1">
              <a:solidFill>
                <a:srgbClr val="000000"/>
              </a:solidFill>
              <a:uFill>
                <a:solidFill>
                  <a:srgbClr val="FFFFFF"/>
                </a:solidFill>
              </a:uFill>
              <a:latin typeface="Arial"/>
            </a:endParaRPr>
          </a:p>
          <a:p>
            <a:r>
              <a:rPr lang="en-US" sz="1100" b="0" strike="noStrike" spc="-1">
                <a:solidFill>
                  <a:srgbClr val="666666"/>
                </a:solidFill>
                <a:uFill>
                  <a:solidFill>
                    <a:srgbClr val="FFFFFF"/>
                  </a:solidFill>
                </a:uFill>
                <a:latin typeface="Nunito Sans"/>
                <a:ea typeface="Nunito Sans"/>
              </a:rPr>
              <a:t>Minimizan el acoplamiento entre componentes al establecer interacciones basadas en el intercambio de mensajes de manera asíncrona</a:t>
            </a: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p:txBody>
      </p:sp>
      <p:pic>
        <p:nvPicPr>
          <p:cNvPr id="433" name="Imagen 4"/>
          <p:cNvPicPr/>
          <p:nvPr/>
        </p:nvPicPr>
        <p:blipFill>
          <a:blip r:embed="rId2"/>
          <a:stretch/>
        </p:blipFill>
        <p:spPr>
          <a:xfrm>
            <a:off x="69480" y="4838760"/>
            <a:ext cx="559800" cy="2156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434" name="TextShape 1"/>
          <p:cNvSpPr txBox="1"/>
          <p:nvPr/>
        </p:nvSpPr>
        <p:spPr>
          <a:xfrm>
            <a:off x="43560" y="483480"/>
            <a:ext cx="2511720" cy="400068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Redux
</a:t>
            </a:r>
            <a:endParaRPr lang="en-US" sz="1400" b="0" strike="noStrike" spc="-1">
              <a:solidFill>
                <a:srgbClr val="000000"/>
              </a:solidFill>
              <a:uFill>
                <a:solidFill>
                  <a:srgbClr val="FFFFFF"/>
                </a:solidFill>
              </a:uFill>
              <a:latin typeface="Arial"/>
            </a:endParaRPr>
          </a:p>
        </p:txBody>
      </p:sp>
      <p:sp>
        <p:nvSpPr>
          <p:cNvPr id="435"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05CEFA80-024E-4119-9E46-143B0F76BAC5}" type="slidenum">
              <a:rPr lang="en-US" sz="1000" b="0" strike="noStrike" spc="-1">
                <a:solidFill>
                  <a:srgbClr val="CCCCCC"/>
                </a:solidFill>
                <a:uFill>
                  <a:solidFill>
                    <a:srgbClr val="FFFFFF"/>
                  </a:solidFill>
                </a:uFill>
                <a:latin typeface="Nunito Sans"/>
                <a:ea typeface="Nunito Sans"/>
              </a:rPr>
              <a:t>22</a:t>
            </a:fld>
            <a:endParaRPr lang="en-US" sz="1400" b="0" strike="noStrike" spc="-1">
              <a:solidFill>
                <a:srgbClr val="FFFFFF"/>
              </a:solidFill>
              <a:uFill>
                <a:solidFill>
                  <a:srgbClr val="FFFFFF"/>
                </a:solidFill>
              </a:uFill>
              <a:latin typeface="Times New Roman"/>
            </a:endParaRPr>
          </a:p>
        </p:txBody>
      </p:sp>
      <p:sp>
        <p:nvSpPr>
          <p:cNvPr id="436" name="TextShape 3"/>
          <p:cNvSpPr txBox="1"/>
          <p:nvPr/>
        </p:nvSpPr>
        <p:spPr>
          <a:xfrm>
            <a:off x="2915640" y="0"/>
            <a:ext cx="5595840" cy="4984560"/>
          </a:xfrm>
          <a:prstGeom prst="rect">
            <a:avLst/>
          </a:prstGeom>
          <a:noFill/>
          <a:ln>
            <a:noFill/>
          </a:ln>
        </p:spPr>
        <p:txBody>
          <a:bodyPr tIns="91440" bIns="91440"/>
          <a:lstStyle/>
          <a:p>
            <a:pPr marL="139680">
              <a:lnSpc>
                <a:spcPct val="100000"/>
              </a:lnSpc>
            </a:pPr>
            <a:r>
              <a:rPr lang="en-US" sz="1400" b="1" strike="noStrike" spc="-1">
                <a:solidFill>
                  <a:srgbClr val="666666"/>
                </a:solidFill>
                <a:uFill>
                  <a:solidFill>
                    <a:srgbClr val="FFFFFF"/>
                  </a:solidFill>
                </a:uFill>
                <a:latin typeface="Nunito Sans"/>
                <a:ea typeface="Nunito Sans"/>
              </a:rPr>
              <a:t>Que es Redux?</a:t>
            </a:r>
            <a:endParaRPr lang="en-US" sz="1400" b="0" strike="noStrike" spc="-1">
              <a:solidFill>
                <a:srgbClr val="000000"/>
              </a:solidFill>
              <a:uFill>
                <a:solidFill>
                  <a:srgbClr val="FFFFFF"/>
                </a:solidFill>
              </a:uFill>
              <a:latin typeface="Arial"/>
            </a:endParaRPr>
          </a:p>
          <a:p>
            <a:pPr marL="139680">
              <a:lnSpc>
                <a:spcPct val="100000"/>
              </a:lnSpc>
            </a:pPr>
            <a:r>
              <a:rPr lang="en-US" sz="1400" b="0" strike="noStrike" spc="-1">
                <a:solidFill>
                  <a:srgbClr val="666666"/>
                </a:solidFill>
                <a:uFill>
                  <a:solidFill>
                    <a:srgbClr val="FFFFFF"/>
                  </a:solidFill>
                </a:uFill>
                <a:latin typeface="Nunito Sans"/>
                <a:ea typeface="Nunito Sans"/>
              </a:rPr>
              <a:t>Redux es un contenedor predecible del estado de aplicaciones en JavaScript.</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400" b="0" strike="noStrike" spc="-1">
                <a:solidFill>
                  <a:srgbClr val="666666"/>
                </a:solidFill>
                <a:uFill>
                  <a:solidFill>
                    <a:srgbClr val="FFFFFF"/>
                  </a:solidFill>
                </a:uFill>
                <a:latin typeface="Nunito Sans"/>
                <a:ea typeface="Nunito Sans"/>
              </a:rPr>
              <a:t>Ayuda a escribir aplicaciones que se comportan de manera consistente, corren en distintos ambientes (cliente, servidor y nativo), y son fáciles de probar. Además de eso, provee una gran experiencia de desarrollo, gracias a </a:t>
            </a:r>
            <a:r>
              <a:rPr lang="en-US" sz="1400" b="0" u="sng" strike="noStrike" spc="-1">
                <a:solidFill>
                  <a:srgbClr val="1155CC"/>
                </a:solidFill>
                <a:uFill>
                  <a:solidFill>
                    <a:srgbClr val="FFFFFF"/>
                  </a:solidFill>
                </a:uFill>
                <a:latin typeface="Nunito Sans"/>
                <a:ea typeface="Nunito Sans"/>
                <a:hlinkClick r:id="rId2"/>
              </a:rPr>
              <a:t>edición en vivo combinado con un depurador sobre una línea de tiempo</a:t>
            </a:r>
            <a:r>
              <a:rPr lang="en-US" sz="1400" b="0" strike="noStrike" spc="-1">
                <a:solidFill>
                  <a:srgbClr val="666666"/>
                </a:solidFill>
                <a:uFill>
                  <a:solidFill>
                    <a:srgbClr val="FFFFFF"/>
                  </a:solidFill>
                </a:uFill>
                <a:latin typeface="Nunito Sans"/>
                <a:ea typeface="Nunito Sans"/>
              </a:rPr>
              <a:t>. </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400" b="0" strike="noStrike" spc="-1">
                <a:solidFill>
                  <a:srgbClr val="666666"/>
                </a:solidFill>
                <a:uFill>
                  <a:solidFill>
                    <a:srgbClr val="FFFFFF"/>
                  </a:solidFill>
                </a:uFill>
                <a:latin typeface="Nunito Sans"/>
                <a:ea typeface="Nunito Sans"/>
              </a:rPr>
              <a:t>Se puede utilizar combinado con React y Vue para gestionar el estado de la aplicación.</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400" b="0" strike="noStrike" spc="-1">
                <a:solidFill>
                  <a:srgbClr val="666666"/>
                </a:solidFill>
                <a:uFill>
                  <a:solidFill>
                    <a:srgbClr val="FFFFFF"/>
                  </a:solidFill>
                </a:uFill>
                <a:latin typeface="Nunito Sans"/>
                <a:ea typeface="Nunito Sans"/>
              </a:rPr>
              <a:t>No tiene dependencias con otras librerías</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400" b="0" strike="noStrike" spc="-1">
                <a:solidFill>
                  <a:srgbClr val="666666"/>
                </a:solidFill>
                <a:uFill>
                  <a:solidFill>
                    <a:srgbClr val="FFFFFF"/>
                  </a:solidFill>
                </a:uFill>
                <a:latin typeface="Nunito Sans"/>
                <a:ea typeface="Nunito Sans"/>
              </a:rPr>
              <a:t>Cuenta con una herramienta para gestionar y depurar el estado en Google Chrome.</a:t>
            </a:r>
            <a:endParaRPr lang="en-US" sz="1400" b="0" strike="noStrike" spc="-1">
              <a:solidFill>
                <a:srgbClr val="000000"/>
              </a:solidFill>
              <a:uFill>
                <a:solidFill>
                  <a:srgbClr val="FFFFFF"/>
                </a:solidFill>
              </a:uFill>
              <a:latin typeface="Arial"/>
            </a:endParaRPr>
          </a:p>
        </p:txBody>
      </p:sp>
      <p:pic>
        <p:nvPicPr>
          <p:cNvPr id="437" name="Picture 2"/>
          <p:cNvPicPr/>
          <p:nvPr/>
        </p:nvPicPr>
        <p:blipFill>
          <a:blip r:embed="rId3"/>
          <a:stretch/>
        </p:blipFill>
        <p:spPr>
          <a:xfrm>
            <a:off x="8406360" y="51480"/>
            <a:ext cx="557640" cy="503640"/>
          </a:xfrm>
          <a:prstGeom prst="rect">
            <a:avLst/>
          </a:prstGeom>
          <a:ln>
            <a:noFill/>
          </a:ln>
        </p:spPr>
      </p:pic>
      <p:pic>
        <p:nvPicPr>
          <p:cNvPr id="438" name="Imagen 5"/>
          <p:cNvPicPr/>
          <p:nvPr/>
        </p:nvPicPr>
        <p:blipFill>
          <a:blip r:embed="rId4"/>
          <a:stretch/>
        </p:blipFill>
        <p:spPr>
          <a:xfrm>
            <a:off x="69480" y="4838760"/>
            <a:ext cx="559800" cy="21564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439" name="TextShape 1"/>
          <p:cNvSpPr txBox="1"/>
          <p:nvPr/>
        </p:nvSpPr>
        <p:spPr>
          <a:xfrm>
            <a:off x="43560" y="483480"/>
            <a:ext cx="2511720" cy="4000680"/>
          </a:xfrm>
          <a:prstGeom prst="rect">
            <a:avLst/>
          </a:prstGeom>
          <a:noFill/>
          <a:ln>
            <a:noFill/>
          </a:ln>
        </p:spPr>
        <p:txBody>
          <a:bodyPr tIns="91440" bIns="91440"/>
          <a:lstStyle/>
          <a:p>
            <a:pPr>
              <a:lnSpc>
                <a:spcPct val="100000"/>
              </a:lnSpc>
            </a:pPr>
            <a:r>
              <a:rPr lang="en-US" sz="2400" b="0" strike="noStrike" spc="-1" dirty="0">
                <a:solidFill>
                  <a:srgbClr val="FFFFFF"/>
                </a:solidFill>
                <a:uFill>
                  <a:solidFill>
                    <a:srgbClr val="FFFFFF"/>
                  </a:solidFill>
                </a:uFill>
                <a:latin typeface="Nunito Sans"/>
                <a:ea typeface="Nunito Sans"/>
              </a:rPr>
              <a:t>Redux
</a:t>
            </a:r>
            <a:r>
              <a:rPr lang="en-US" sz="1400" b="0" strike="noStrike" spc="-1" dirty="0">
                <a:solidFill>
                  <a:srgbClr val="FFFFFF"/>
                </a:solidFill>
                <a:uFill>
                  <a:solidFill>
                    <a:srgbClr val="FFFFFF"/>
                  </a:solidFill>
                </a:uFill>
                <a:latin typeface="Nunito Sans"/>
                <a:ea typeface="Nunito Sans"/>
              </a:rPr>
              <a:t>(</a:t>
            </a:r>
            <a:r>
              <a:rPr lang="en-US" sz="1400" b="0" strike="noStrike" spc="-1" dirty="0" err="1">
                <a:solidFill>
                  <a:srgbClr val="FFFFFF"/>
                </a:solidFill>
                <a:uFill>
                  <a:solidFill>
                    <a:srgbClr val="FFFFFF"/>
                  </a:solidFill>
                </a:uFill>
                <a:latin typeface="Nunito Sans"/>
                <a:ea typeface="Nunito Sans"/>
              </a:rPr>
              <a:t>Visión</a:t>
            </a:r>
            <a:r>
              <a:rPr lang="en-US" sz="1400" b="0" strike="noStrike" spc="-1" dirty="0">
                <a:solidFill>
                  <a:srgbClr val="FFFFFF"/>
                </a:solidFill>
                <a:uFill>
                  <a:solidFill>
                    <a:srgbClr val="FFFFFF"/>
                  </a:solidFill>
                </a:uFill>
                <a:latin typeface="Nunito Sans"/>
                <a:ea typeface="Nunito Sans"/>
              </a:rPr>
              <a:t> general)</a:t>
            </a:r>
            <a:r>
              <a:rPr lang="en-US" sz="2400" b="0" strike="noStrike" spc="-1" dirty="0">
                <a:solidFill>
                  <a:srgbClr val="FFFFFF"/>
                </a:solidFill>
                <a:uFill>
                  <a:solidFill>
                    <a:srgbClr val="FFFFFF"/>
                  </a:solidFill>
                </a:uFill>
                <a:latin typeface="Nunito Sans"/>
                <a:ea typeface="Nunito Sans"/>
              </a:rPr>
              <a:t>
</a:t>
            </a:r>
            <a:endParaRPr lang="en-US" sz="1400" b="0" strike="noStrike" spc="-1" dirty="0">
              <a:solidFill>
                <a:srgbClr val="000000"/>
              </a:solidFill>
              <a:uFill>
                <a:solidFill>
                  <a:srgbClr val="FFFFFF"/>
                </a:solidFill>
              </a:uFill>
              <a:latin typeface="Arial"/>
            </a:endParaRPr>
          </a:p>
        </p:txBody>
      </p:sp>
      <p:sp>
        <p:nvSpPr>
          <p:cNvPr id="440"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D21760E3-424E-47D0-BAAA-AB52452DA396}" type="slidenum">
              <a:rPr lang="en-US" sz="1000" b="0" strike="noStrike" spc="-1">
                <a:solidFill>
                  <a:srgbClr val="CCCCCC"/>
                </a:solidFill>
                <a:uFill>
                  <a:solidFill>
                    <a:srgbClr val="FFFFFF"/>
                  </a:solidFill>
                </a:uFill>
                <a:latin typeface="Nunito Sans"/>
                <a:ea typeface="Nunito Sans"/>
              </a:rPr>
              <a:t>23</a:t>
            </a:fld>
            <a:endParaRPr lang="en-US" sz="1400" b="0" strike="noStrike" spc="-1">
              <a:solidFill>
                <a:srgbClr val="FFFFFF"/>
              </a:solidFill>
              <a:uFill>
                <a:solidFill>
                  <a:srgbClr val="FFFFFF"/>
                </a:solidFill>
              </a:uFill>
              <a:latin typeface="Times New Roman"/>
            </a:endParaRPr>
          </a:p>
        </p:txBody>
      </p:sp>
      <p:sp>
        <p:nvSpPr>
          <p:cNvPr id="441" name="TextShape 3"/>
          <p:cNvSpPr txBox="1"/>
          <p:nvPr/>
        </p:nvSpPr>
        <p:spPr>
          <a:xfrm>
            <a:off x="2915640" y="0"/>
            <a:ext cx="5595840" cy="4984560"/>
          </a:xfrm>
          <a:prstGeom prst="rect">
            <a:avLst/>
          </a:prstGeom>
          <a:noFill/>
          <a:ln>
            <a:noFill/>
          </a:ln>
        </p:spPr>
        <p:txBody>
          <a:bodyPr tIns="91440" bIns="91440"/>
          <a:lstStyle/>
          <a:p>
            <a:pPr marL="139680">
              <a:lnSpc>
                <a:spcPct val="100000"/>
              </a:lnSpc>
            </a:pPr>
            <a:r>
              <a:rPr lang="en-US" sz="1400" b="1" strike="noStrike" spc="-1">
                <a:solidFill>
                  <a:srgbClr val="666666"/>
                </a:solidFill>
                <a:uFill>
                  <a:solidFill>
                    <a:srgbClr val="FFFFFF"/>
                  </a:solidFill>
                </a:uFill>
                <a:latin typeface="Nunito Sans"/>
                <a:ea typeface="Nunito Sans"/>
              </a:rPr>
              <a:t>Visión general</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p:txBody>
      </p:sp>
      <p:pic>
        <p:nvPicPr>
          <p:cNvPr id="442" name="Picture 2"/>
          <p:cNvPicPr/>
          <p:nvPr/>
        </p:nvPicPr>
        <p:blipFill>
          <a:blip r:embed="rId2"/>
          <a:stretch/>
        </p:blipFill>
        <p:spPr>
          <a:xfrm>
            <a:off x="2988000" y="1203480"/>
            <a:ext cx="5769720" cy="3128040"/>
          </a:xfrm>
          <a:prstGeom prst="rect">
            <a:avLst/>
          </a:prstGeom>
          <a:ln>
            <a:noFill/>
          </a:ln>
        </p:spPr>
      </p:pic>
      <p:pic>
        <p:nvPicPr>
          <p:cNvPr id="443" name="Imagen 5"/>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444" name="TextShape 1"/>
          <p:cNvSpPr txBox="1"/>
          <p:nvPr/>
        </p:nvSpPr>
        <p:spPr>
          <a:xfrm>
            <a:off x="43560" y="483480"/>
            <a:ext cx="2511720" cy="400068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Redux
</a:t>
            </a:r>
            <a:r>
              <a:rPr lang="en-US" sz="1400" b="0" strike="noStrike" spc="-1">
                <a:solidFill>
                  <a:srgbClr val="FFFFFF"/>
                </a:solidFill>
                <a:uFill>
                  <a:solidFill>
                    <a:srgbClr val="FFFFFF"/>
                  </a:solidFill>
                </a:uFill>
                <a:latin typeface="Nunito Sans"/>
                <a:ea typeface="Nunito Sans"/>
              </a:rPr>
              <a:t>(Middlewares)</a:t>
            </a:r>
            <a:r>
              <a:rPr lang="en-US" sz="2400" b="0" strike="noStrike" spc="-1">
                <a:solidFill>
                  <a:srgbClr val="FFFFFF"/>
                </a:solidFill>
                <a:uFill>
                  <a:solidFill>
                    <a:srgbClr val="FFFFFF"/>
                  </a:solidFill>
                </a:uFill>
                <a:latin typeface="Nunito Sans"/>
                <a:ea typeface="Nunito Sans"/>
              </a:rPr>
              <a:t>
</a:t>
            </a:r>
            <a:endParaRPr lang="en-US" sz="1400" b="0" strike="noStrike" spc="-1">
              <a:solidFill>
                <a:srgbClr val="000000"/>
              </a:solidFill>
              <a:uFill>
                <a:solidFill>
                  <a:srgbClr val="FFFFFF"/>
                </a:solidFill>
              </a:uFill>
              <a:latin typeface="Arial"/>
            </a:endParaRPr>
          </a:p>
        </p:txBody>
      </p:sp>
      <p:sp>
        <p:nvSpPr>
          <p:cNvPr id="445"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010F9133-3DAE-4EB4-AD2D-78AD2CDD417B}" type="slidenum">
              <a:rPr lang="en-US" sz="1000" b="0" strike="noStrike" spc="-1">
                <a:solidFill>
                  <a:srgbClr val="CCCCCC"/>
                </a:solidFill>
                <a:uFill>
                  <a:solidFill>
                    <a:srgbClr val="FFFFFF"/>
                  </a:solidFill>
                </a:uFill>
                <a:latin typeface="Nunito Sans"/>
                <a:ea typeface="Nunito Sans"/>
              </a:rPr>
              <a:t>24</a:t>
            </a:fld>
            <a:endParaRPr lang="en-US" sz="1400" b="0" strike="noStrike" spc="-1">
              <a:solidFill>
                <a:srgbClr val="FFFFFF"/>
              </a:solidFill>
              <a:uFill>
                <a:solidFill>
                  <a:srgbClr val="FFFFFF"/>
                </a:solidFill>
              </a:uFill>
              <a:latin typeface="Times New Roman"/>
            </a:endParaRPr>
          </a:p>
        </p:txBody>
      </p:sp>
      <p:sp>
        <p:nvSpPr>
          <p:cNvPr id="446" name="TextShape 3"/>
          <p:cNvSpPr txBox="1"/>
          <p:nvPr/>
        </p:nvSpPr>
        <p:spPr>
          <a:xfrm>
            <a:off x="2915640" y="0"/>
            <a:ext cx="5595840" cy="4984560"/>
          </a:xfrm>
          <a:prstGeom prst="rect">
            <a:avLst/>
          </a:prstGeom>
          <a:noFill/>
          <a:ln>
            <a:noFill/>
          </a:ln>
        </p:spPr>
        <p:txBody>
          <a:bodyPr tIns="91440" bIns="91440"/>
          <a:lstStyle/>
          <a:p>
            <a:pPr marL="139680">
              <a:lnSpc>
                <a:spcPct val="100000"/>
              </a:lnSpc>
            </a:pPr>
            <a:r>
              <a:rPr lang="en-US" sz="1400" b="1" strike="noStrike" spc="-1">
                <a:solidFill>
                  <a:srgbClr val="666666"/>
                </a:solidFill>
                <a:uFill>
                  <a:solidFill>
                    <a:srgbClr val="FFFFFF"/>
                  </a:solidFill>
                </a:uFill>
                <a:latin typeface="Nunito Sans"/>
                <a:ea typeface="Nunito Sans"/>
              </a:rPr>
              <a:t>Middlewares</a:t>
            </a:r>
            <a:endParaRPr lang="en-US" sz="1400" b="0" strike="noStrike" spc="-1">
              <a:solidFill>
                <a:srgbClr val="000000"/>
              </a:solidFill>
              <a:uFill>
                <a:solidFill>
                  <a:srgbClr val="FFFFFF"/>
                </a:solidFill>
              </a:uFill>
              <a:latin typeface="Arial"/>
            </a:endParaRPr>
          </a:p>
          <a:p>
            <a:pPr marL="139680">
              <a:lnSpc>
                <a:spcPct val="100000"/>
              </a:lnSpc>
            </a:pPr>
            <a:r>
              <a:rPr lang="en-US" sz="1200" b="0" strike="noStrike" spc="-1">
                <a:solidFill>
                  <a:srgbClr val="666666"/>
                </a:solidFill>
                <a:uFill>
                  <a:solidFill>
                    <a:srgbClr val="FFFFFF"/>
                  </a:solidFill>
                </a:uFill>
                <a:latin typeface="Nunito Sans"/>
                <a:ea typeface="Nunito Sans"/>
              </a:rPr>
              <a:t>El mecanismo de middleware en Redux resuelve diferentes problemas cuando lo comparamos con los middleware en Express o Koa, pero se comporta de manera conceptualmente similar. </a:t>
            </a:r>
            <a:r>
              <a:rPr lang="en-US" sz="1200" b="1" strike="noStrike" spc="-1">
                <a:solidFill>
                  <a:srgbClr val="666666"/>
                </a:solidFill>
                <a:uFill>
                  <a:solidFill>
                    <a:srgbClr val="FFFFFF"/>
                  </a:solidFill>
                </a:uFill>
                <a:latin typeface="Nunito Sans"/>
                <a:ea typeface="Nunito Sans"/>
              </a:rPr>
              <a:t>Proporciona un punto de extensión para terceros entre el envío de una acción y el momento en que alcanza el reductor.</a:t>
            </a:r>
            <a:r>
              <a:rPr lang="en-US" sz="1200" b="0" strike="noStrike" spc="-1">
                <a:solidFill>
                  <a:srgbClr val="666666"/>
                </a:solidFill>
                <a:uFill>
                  <a:solidFill>
                    <a:srgbClr val="FFFFFF"/>
                  </a:solidFill>
                </a:uFill>
                <a:latin typeface="Nunito Sans"/>
                <a:ea typeface="Nunito Sans"/>
              </a:rPr>
              <a:t> La gente utiliza Redux middleware para el registro de eventos, informes de fallos, para mantener las llamadas a una API asíncrona, enrutamiento y más.</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200" b="1" strike="noStrike" spc="-1">
                <a:solidFill>
                  <a:srgbClr val="666666"/>
                </a:solidFill>
                <a:uFill>
                  <a:solidFill>
                    <a:srgbClr val="FFFFFF"/>
                  </a:solidFill>
                </a:uFill>
                <a:latin typeface="Nunito Sans"/>
                <a:ea typeface="Nunito Sans"/>
              </a:rPr>
              <a:t>Ejemplos de posibles Middlewares</a:t>
            </a:r>
            <a:endParaRPr lang="en-US" sz="1400" b="0" strike="noStrike" spc="-1">
              <a:solidFill>
                <a:srgbClr val="000000"/>
              </a:solidFill>
              <a:uFill>
                <a:solidFill>
                  <a:srgbClr val="FFFFFF"/>
                </a:solidFill>
              </a:uFill>
              <a:latin typeface="Arial"/>
            </a:endParaRPr>
          </a:p>
        </p:txBody>
      </p:sp>
      <p:pic>
        <p:nvPicPr>
          <p:cNvPr id="447" name="Picture 2"/>
          <p:cNvPicPr/>
          <p:nvPr/>
        </p:nvPicPr>
        <p:blipFill>
          <a:blip r:embed="rId2"/>
          <a:stretch/>
        </p:blipFill>
        <p:spPr>
          <a:xfrm>
            <a:off x="3276000" y="2629800"/>
            <a:ext cx="2088000" cy="900000"/>
          </a:xfrm>
          <a:prstGeom prst="rect">
            <a:avLst/>
          </a:prstGeom>
          <a:ln>
            <a:noFill/>
          </a:ln>
        </p:spPr>
      </p:pic>
      <p:pic>
        <p:nvPicPr>
          <p:cNvPr id="448" name="Picture 3"/>
          <p:cNvPicPr/>
          <p:nvPr/>
        </p:nvPicPr>
        <p:blipFill>
          <a:blip r:embed="rId3"/>
          <a:stretch/>
        </p:blipFill>
        <p:spPr>
          <a:xfrm>
            <a:off x="6314040" y="2859840"/>
            <a:ext cx="2160000" cy="598680"/>
          </a:xfrm>
          <a:prstGeom prst="rect">
            <a:avLst/>
          </a:prstGeom>
          <a:ln>
            <a:noFill/>
          </a:ln>
        </p:spPr>
      </p:pic>
      <p:sp>
        <p:nvSpPr>
          <p:cNvPr id="449" name="CustomShape 4"/>
          <p:cNvSpPr/>
          <p:nvPr/>
        </p:nvSpPr>
        <p:spPr>
          <a:xfrm>
            <a:off x="3070080" y="3530160"/>
            <a:ext cx="2727720" cy="134532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marL="139680">
              <a:lnSpc>
                <a:spcPct val="100000"/>
              </a:lnSpc>
            </a:pPr>
            <a:r>
              <a:rPr lang="en-US" sz="1200" b="0" strike="noStrike" spc="-1">
                <a:solidFill>
                  <a:srgbClr val="666666"/>
                </a:solidFill>
                <a:uFill>
                  <a:solidFill>
                    <a:srgbClr val="FFFFFF"/>
                  </a:solidFill>
                </a:uFill>
                <a:latin typeface="Nunito Sans"/>
                <a:ea typeface="Nunito Sans"/>
              </a:rPr>
              <a:t>Registro de acciones en webs y aplicaciones</a:t>
            </a:r>
            <a:endParaRPr lang="en-US" sz="1800" b="0" strike="noStrike" spc="-1">
              <a:solidFill>
                <a:srgbClr val="FFFFFF"/>
              </a:solidFill>
              <a:uFill>
                <a:solidFill>
                  <a:srgbClr val="FFFFFF"/>
                </a:solidFill>
              </a:uFill>
              <a:latin typeface="Arial"/>
            </a:endParaRPr>
          </a:p>
        </p:txBody>
      </p:sp>
      <p:sp>
        <p:nvSpPr>
          <p:cNvPr id="450" name="CustomShape 5"/>
          <p:cNvSpPr/>
          <p:nvPr/>
        </p:nvSpPr>
        <p:spPr>
          <a:xfrm>
            <a:off x="6228360" y="3530160"/>
            <a:ext cx="2727720" cy="134532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marL="139680">
              <a:lnSpc>
                <a:spcPct val="100000"/>
              </a:lnSpc>
            </a:pPr>
            <a:r>
              <a:rPr lang="en-US" sz="1200" b="0" strike="noStrike" spc="-1">
                <a:solidFill>
                  <a:srgbClr val="666666"/>
                </a:solidFill>
                <a:uFill>
                  <a:solidFill>
                    <a:srgbClr val="FFFFFF"/>
                  </a:solidFill>
                </a:uFill>
                <a:latin typeface="Nunito Sans"/>
                <a:ea typeface="Nunito Sans"/>
              </a:rPr>
              <a:t>Monitorización y gestión de registros de auditoría</a:t>
            </a:r>
            <a:endParaRPr lang="en-US" sz="1800" b="0" strike="noStrike" spc="-1">
              <a:solidFill>
                <a:srgbClr val="FFFFFF"/>
              </a:solidFill>
              <a:uFill>
                <a:solidFill>
                  <a:srgbClr val="FFFFFF"/>
                </a:solidFill>
              </a:uFill>
              <a:latin typeface="Arial"/>
            </a:endParaRPr>
          </a:p>
        </p:txBody>
      </p:sp>
      <p:pic>
        <p:nvPicPr>
          <p:cNvPr id="451" name="Imagen 8"/>
          <p:cNvPicPr/>
          <p:nvPr/>
        </p:nvPicPr>
        <p:blipFill>
          <a:blip r:embed="rId4"/>
          <a:stretch/>
        </p:blipFill>
        <p:spPr>
          <a:xfrm>
            <a:off x="69480" y="4838760"/>
            <a:ext cx="559800" cy="21564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52" name="TextShape 1"/>
          <p:cNvSpPr txBox="1"/>
          <p:nvPr/>
        </p:nvSpPr>
        <p:spPr>
          <a:xfrm>
            <a:off x="277200" y="284040"/>
            <a:ext cx="2023920" cy="3677760"/>
          </a:xfrm>
          <a:prstGeom prst="rect">
            <a:avLst/>
          </a:prstGeom>
          <a:noFill/>
          <a:ln>
            <a:noFill/>
          </a:ln>
        </p:spPr>
        <p:txBody>
          <a:bodyPr tIns="91440" bIns="91440" anchor="b"/>
          <a:lstStyle/>
          <a:p>
            <a:pPr>
              <a:lnSpc>
                <a:spcPct val="100000"/>
              </a:lnSpc>
            </a:pPr>
            <a:r>
              <a:rPr lang="en-US" sz="4800" b="1" strike="noStrike" spc="-1">
                <a:solidFill>
                  <a:srgbClr val="144080"/>
                </a:solidFill>
                <a:uFill>
                  <a:solidFill>
                    <a:srgbClr val="FFFFFF"/>
                  </a:solidFill>
                </a:uFill>
                <a:latin typeface="Nunito Sans"/>
                <a:ea typeface="Nunito Sans"/>
              </a:rPr>
              <a:t>6.
</a:t>
            </a:r>
            <a:r>
              <a:rPr lang="en-US" sz="2400" b="0" strike="noStrike" spc="-1">
                <a:solidFill>
                  <a:srgbClr val="144080"/>
                </a:solidFill>
                <a:uFill>
                  <a:solidFill>
                    <a:srgbClr val="FFFFFF"/>
                  </a:solidFill>
                </a:uFill>
                <a:latin typeface="Nunito Sans"/>
                <a:ea typeface="Nunito Sans"/>
              </a:rPr>
              <a:t>REACT</a:t>
            </a:r>
            <a:endParaRPr lang="en-US" sz="1400" b="0" strike="noStrike" spc="-1">
              <a:solidFill>
                <a:srgbClr val="000000"/>
              </a:solidFill>
              <a:uFill>
                <a:solidFill>
                  <a:srgbClr val="FFFFFF"/>
                </a:solidFill>
              </a:uFill>
              <a:latin typeface="Arial"/>
            </a:endParaRPr>
          </a:p>
        </p:txBody>
      </p:sp>
      <p:sp>
        <p:nvSpPr>
          <p:cNvPr id="453"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BC306E66-CCC2-417E-A931-24D7DC8F6804}" type="slidenum">
              <a:rPr lang="en-US" sz="1000" b="0" strike="noStrike" spc="-1">
                <a:solidFill>
                  <a:srgbClr val="FFFFFF"/>
                </a:solidFill>
                <a:uFill>
                  <a:solidFill>
                    <a:srgbClr val="FFFFFF"/>
                  </a:solidFill>
                </a:uFill>
                <a:latin typeface="Nunito Sans"/>
                <a:ea typeface="Nunito Sans"/>
              </a:rPr>
              <a:t>25</a:t>
            </a:fld>
            <a:endParaRPr lang="en-US" sz="1400" b="0" strike="noStrike" spc="-1">
              <a:solidFill>
                <a:srgbClr val="000000"/>
              </a:solidFill>
              <a:uFill>
                <a:solidFill>
                  <a:srgbClr val="FFFFFF"/>
                </a:solidFill>
              </a:uFill>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454" name="TextShape 1"/>
          <p:cNvSpPr txBox="1"/>
          <p:nvPr/>
        </p:nvSpPr>
        <p:spPr>
          <a:xfrm>
            <a:off x="43560" y="483480"/>
            <a:ext cx="2511720" cy="400068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React
</a:t>
            </a:r>
            <a:endParaRPr lang="en-US" sz="1400" b="0" strike="noStrike" spc="-1">
              <a:solidFill>
                <a:srgbClr val="000000"/>
              </a:solidFill>
              <a:uFill>
                <a:solidFill>
                  <a:srgbClr val="FFFFFF"/>
                </a:solidFill>
              </a:uFill>
              <a:latin typeface="Arial"/>
            </a:endParaRPr>
          </a:p>
        </p:txBody>
      </p:sp>
      <p:sp>
        <p:nvSpPr>
          <p:cNvPr id="455"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6A379320-A642-429B-8017-5BD662353AE5}" type="slidenum">
              <a:rPr lang="en-US" sz="1000" b="0" strike="noStrike" spc="-1">
                <a:solidFill>
                  <a:srgbClr val="CCCCCC"/>
                </a:solidFill>
                <a:uFill>
                  <a:solidFill>
                    <a:srgbClr val="FFFFFF"/>
                  </a:solidFill>
                </a:uFill>
                <a:latin typeface="Nunito Sans"/>
                <a:ea typeface="Nunito Sans"/>
              </a:rPr>
              <a:t>26</a:t>
            </a:fld>
            <a:endParaRPr lang="en-US" sz="1400" b="0" strike="noStrike" spc="-1">
              <a:solidFill>
                <a:srgbClr val="FFFFFF"/>
              </a:solidFill>
              <a:uFill>
                <a:solidFill>
                  <a:srgbClr val="FFFFFF"/>
                </a:solidFill>
              </a:uFill>
              <a:latin typeface="Times New Roman"/>
            </a:endParaRPr>
          </a:p>
        </p:txBody>
      </p:sp>
      <p:sp>
        <p:nvSpPr>
          <p:cNvPr id="456" name="TextShape 3"/>
          <p:cNvSpPr txBox="1"/>
          <p:nvPr/>
        </p:nvSpPr>
        <p:spPr>
          <a:xfrm>
            <a:off x="2915640" y="0"/>
            <a:ext cx="5595840" cy="4984560"/>
          </a:xfrm>
          <a:prstGeom prst="rect">
            <a:avLst/>
          </a:prstGeom>
          <a:noFill/>
          <a:ln>
            <a:noFill/>
          </a:ln>
        </p:spPr>
        <p:txBody>
          <a:bodyPr tIns="91440" bIns="91440"/>
          <a:lstStyle/>
          <a:p>
            <a:pPr marL="139680">
              <a:lnSpc>
                <a:spcPct val="100000"/>
              </a:lnSpc>
            </a:pPr>
            <a:r>
              <a:rPr lang="en-US" sz="1400" b="1" strike="noStrike" spc="-1">
                <a:solidFill>
                  <a:srgbClr val="666666"/>
                </a:solidFill>
                <a:uFill>
                  <a:solidFill>
                    <a:srgbClr val="FFFFFF"/>
                  </a:solidFill>
                </a:uFill>
                <a:latin typeface="Nunito Sans"/>
                <a:ea typeface="Nunito Sans"/>
              </a:rPr>
              <a:t>Que es React?</a:t>
            </a:r>
            <a:endParaRPr lang="en-US" sz="1400" b="0" strike="noStrike" spc="-1">
              <a:solidFill>
                <a:srgbClr val="000000"/>
              </a:solidFill>
              <a:uFill>
                <a:solidFill>
                  <a:srgbClr val="FFFFFF"/>
                </a:solidFill>
              </a:uFill>
              <a:latin typeface="Arial"/>
            </a:endParaRPr>
          </a:p>
          <a:p>
            <a:pPr marL="139680">
              <a:lnSpc>
                <a:spcPct val="100000"/>
              </a:lnSpc>
            </a:pPr>
            <a:r>
              <a:rPr lang="en-US" sz="1400" b="0" strike="noStrike" spc="-1">
                <a:solidFill>
                  <a:srgbClr val="666666"/>
                </a:solidFill>
                <a:uFill>
                  <a:solidFill>
                    <a:srgbClr val="FFFFFF"/>
                  </a:solidFill>
                </a:uFill>
                <a:latin typeface="Nunito Sans"/>
                <a:ea typeface="Nunito Sans"/>
              </a:rPr>
              <a:t>React hace que sea fácil crear UI interactivas.  Se pueden generar vistas simples y sencillas que reflejen el estado de la aplicación, y React actualizará y representará de manera eficiente solo los componentes correctos cuando cambien sus datos.</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400" b="0" strike="noStrike" spc="-1">
                <a:solidFill>
                  <a:srgbClr val="666666"/>
                </a:solidFill>
                <a:uFill>
                  <a:solidFill>
                    <a:srgbClr val="FFFFFF"/>
                  </a:solidFill>
                </a:uFill>
                <a:latin typeface="Nunito Sans"/>
                <a:ea typeface="Nunito Sans"/>
              </a:rPr>
              <a:t>React actualiza solamente la parte de los componentes que deben modificarse en un cambio de estado para mejorar el rendimiento de la aplicación.</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400" b="0" strike="noStrike" spc="-1">
                <a:solidFill>
                  <a:srgbClr val="666666"/>
                </a:solidFill>
                <a:uFill>
                  <a:solidFill>
                    <a:srgbClr val="FFFFFF"/>
                  </a:solidFill>
                </a:uFill>
                <a:latin typeface="Nunito Sans"/>
                <a:ea typeface="Nunito Sans"/>
              </a:rPr>
              <a:t>Con React se pueden construir de manera sencilla partes de vista que son fácilmente reutilizables en múltiples puntos de la aplicación o en otras aplicaciones.</a:t>
            </a:r>
            <a:endParaRPr lang="en-US" sz="1400" b="0" strike="noStrike" spc="-1">
              <a:solidFill>
                <a:srgbClr val="000000"/>
              </a:solidFill>
              <a:uFill>
                <a:solidFill>
                  <a:srgbClr val="FFFFFF"/>
                </a:solidFill>
              </a:uFill>
              <a:latin typeface="Arial"/>
            </a:endParaRPr>
          </a:p>
          <a:p>
            <a:pPr marL="139680">
              <a:lnSpc>
                <a:spcPct val="100000"/>
              </a:lnSpc>
            </a:pPr>
            <a:endParaRPr lang="en-US" sz="1400" b="0" strike="noStrike" spc="-1">
              <a:solidFill>
                <a:srgbClr val="000000"/>
              </a:solidFill>
              <a:uFill>
                <a:solidFill>
                  <a:srgbClr val="FFFFFF"/>
                </a:solidFill>
              </a:uFill>
              <a:latin typeface="Arial"/>
            </a:endParaRPr>
          </a:p>
          <a:p>
            <a:pPr marL="139680">
              <a:lnSpc>
                <a:spcPct val="100000"/>
              </a:lnSpc>
            </a:pPr>
            <a:r>
              <a:rPr lang="en-US" sz="1400" b="0" strike="noStrike" spc="-1">
                <a:solidFill>
                  <a:srgbClr val="666666"/>
                </a:solidFill>
                <a:uFill>
                  <a:solidFill>
                    <a:srgbClr val="FFFFFF"/>
                  </a:solidFill>
                </a:uFill>
                <a:latin typeface="Nunito Sans"/>
                <a:ea typeface="Nunito Sans"/>
              </a:rPr>
              <a:t>Como la lógica de los componentes está escrita en JavaScript en lugar de plantillas, se pueden pasar fácilmente datos enriquecidos a través de la aplicación y mantener el estado fuera del DOM.</a:t>
            </a:r>
            <a:endParaRPr lang="en-US" sz="1400" b="0" strike="noStrike" spc="-1">
              <a:solidFill>
                <a:srgbClr val="000000"/>
              </a:solidFill>
              <a:uFill>
                <a:solidFill>
                  <a:srgbClr val="FFFFFF"/>
                </a:solidFill>
              </a:uFill>
              <a:latin typeface="Arial"/>
            </a:endParaRPr>
          </a:p>
        </p:txBody>
      </p:sp>
      <p:pic>
        <p:nvPicPr>
          <p:cNvPr id="457" name="Picture 2"/>
          <p:cNvPicPr/>
          <p:nvPr/>
        </p:nvPicPr>
        <p:blipFill>
          <a:blip r:embed="rId2"/>
          <a:stretch/>
        </p:blipFill>
        <p:spPr>
          <a:xfrm>
            <a:off x="8039160" y="37440"/>
            <a:ext cx="1007640" cy="448920"/>
          </a:xfrm>
          <a:prstGeom prst="rect">
            <a:avLst/>
          </a:prstGeom>
          <a:ln>
            <a:noFill/>
          </a:ln>
        </p:spPr>
      </p:pic>
      <p:pic>
        <p:nvPicPr>
          <p:cNvPr id="458" name="Imagen 5"/>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
        <p:cNvGrpSpPr/>
        <p:nvPr/>
      </p:nvGrpSpPr>
      <p:grpSpPr>
        <a:xfrm>
          <a:off x="0" y="0"/>
          <a:ext cx="0" cy="0"/>
          <a:chOff x="0" y="0"/>
          <a:chExt cx="0" cy="0"/>
        </a:xfrm>
      </p:grpSpPr>
      <p:pic>
        <p:nvPicPr>
          <p:cNvPr id="459" name="Shape 241"/>
          <p:cNvPicPr/>
          <p:nvPr/>
        </p:nvPicPr>
        <p:blipFill>
          <a:blip r:embed="rId2"/>
          <a:stretch/>
        </p:blipFill>
        <p:spPr>
          <a:xfrm>
            <a:off x="0" y="0"/>
            <a:ext cx="9143640" cy="5142960"/>
          </a:xfrm>
          <a:prstGeom prst="rect">
            <a:avLst/>
          </a:prstGeom>
          <a:ln>
            <a:noFill/>
          </a:ln>
        </p:spPr>
      </p:pic>
      <p:sp>
        <p:nvSpPr>
          <p:cNvPr id="460" name="TextShape 1"/>
          <p:cNvSpPr txBox="1"/>
          <p:nvPr/>
        </p:nvSpPr>
        <p:spPr>
          <a:xfrm>
            <a:off x="617400" y="0"/>
            <a:ext cx="7909200" cy="5143320"/>
          </a:xfrm>
          <a:prstGeom prst="rect">
            <a:avLst/>
          </a:prstGeom>
          <a:noFill/>
          <a:ln>
            <a:noFill/>
          </a:ln>
        </p:spPr>
        <p:txBody>
          <a:bodyPr tIns="91440" bIns="91440" anchor="ctr"/>
          <a:lstStyle/>
          <a:p>
            <a:pPr algn="ctr">
              <a:lnSpc>
                <a:spcPct val="100000"/>
              </a:lnSpc>
            </a:pPr>
            <a:r>
              <a:rPr lang="en-US" sz="3600" b="0" strike="noStrike" spc="-1">
                <a:solidFill>
                  <a:srgbClr val="FFFFFF"/>
                </a:solidFill>
                <a:uFill>
                  <a:solidFill>
                    <a:srgbClr val="FFFFFF"/>
                  </a:solidFill>
                </a:uFill>
                <a:latin typeface="Nunito Sans"/>
                <a:ea typeface="Nunito Sans"/>
              </a:rPr>
              <a:t>Dudas y preguntas</a:t>
            </a:r>
            <a:endParaRPr lang="en-US" sz="1400" b="0" strike="noStrike" spc="-1">
              <a:solidFill>
                <a:srgbClr val="000000"/>
              </a:solidFill>
              <a:uFill>
                <a:solidFill>
                  <a:srgbClr val="FFFFFF"/>
                </a:solidFill>
              </a:uFill>
              <a:latin typeface="Arial"/>
            </a:endParaRPr>
          </a:p>
        </p:txBody>
      </p:sp>
      <p:sp>
        <p:nvSpPr>
          <p:cNvPr id="461"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3395ACE8-C9C6-4FF7-ADE9-E5980C312E13}" type="slidenum">
              <a:rPr lang="en-US" sz="1000" b="0" strike="noStrike" spc="-1">
                <a:solidFill>
                  <a:srgbClr val="FFFFFF"/>
                </a:solidFill>
                <a:uFill>
                  <a:solidFill>
                    <a:srgbClr val="FFFFFF"/>
                  </a:solidFill>
                </a:uFill>
                <a:latin typeface="Nunito Sans"/>
                <a:ea typeface="Nunito Sans"/>
              </a:rPr>
              <a:t>27</a:t>
            </a:fld>
            <a:endParaRPr lang="en-US" sz="1400" b="0" strike="noStrike" spc="-1">
              <a:solidFill>
                <a:srgbClr val="000000"/>
              </a:solidFill>
              <a:uFill>
                <a:solidFill>
                  <a:srgbClr val="FFFFFF"/>
                </a:solidFill>
              </a:uFill>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23000"/>
          </a:stretch>
        </a:blipFill>
        <a:effectLst/>
      </p:bgPr>
    </p:bg>
    <p:spTree>
      <p:nvGrpSpPr>
        <p:cNvPr id="1" name=""/>
        <p:cNvGrpSpPr/>
        <p:nvPr/>
      </p:nvGrpSpPr>
      <p:grpSpPr>
        <a:xfrm>
          <a:off x="0" y="0"/>
          <a:ext cx="0" cy="0"/>
          <a:chOff x="0" y="0"/>
          <a:chExt cx="0" cy="0"/>
        </a:xfrm>
      </p:grpSpPr>
      <p:sp>
        <p:nvSpPr>
          <p:cNvPr id="462" name="TextShape 1"/>
          <p:cNvSpPr txBox="1"/>
          <p:nvPr/>
        </p:nvSpPr>
        <p:spPr>
          <a:xfrm>
            <a:off x="511560" y="1549440"/>
            <a:ext cx="3516840" cy="973080"/>
          </a:xfrm>
          <a:prstGeom prst="rect">
            <a:avLst/>
          </a:prstGeom>
          <a:noFill/>
          <a:ln>
            <a:noFill/>
          </a:ln>
        </p:spPr>
        <p:txBody>
          <a:bodyPr tIns="91440" bIns="91440" anchor="b"/>
          <a:lstStyle/>
          <a:p>
            <a:pPr>
              <a:lnSpc>
                <a:spcPct val="100000"/>
              </a:lnSpc>
            </a:pPr>
            <a:r>
              <a:rPr lang="en-US" sz="2400" b="0" strike="noStrike" spc="-1">
                <a:solidFill>
                  <a:srgbClr val="144080"/>
                </a:solidFill>
                <a:uFill>
                  <a:solidFill>
                    <a:srgbClr val="FFFFFF"/>
                  </a:solidFill>
                </a:uFill>
                <a:latin typeface="Nunito Sans"/>
                <a:ea typeface="Nunito Sans"/>
              </a:rPr>
              <a:t>Gracias a todos por venir </a:t>
            </a:r>
            <a:endParaRPr lang="en-US" sz="1400" b="0" strike="noStrike" spc="-1">
              <a:solidFill>
                <a:srgbClr val="000000"/>
              </a:solidFill>
              <a:uFill>
                <a:solidFill>
                  <a:srgbClr val="FFFFFF"/>
                </a:solidFill>
              </a:uFill>
              <a:latin typeface="Arial"/>
            </a:endParaRPr>
          </a:p>
        </p:txBody>
      </p:sp>
      <p:sp>
        <p:nvSpPr>
          <p:cNvPr id="463"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3DCB5896-5889-486B-B64D-019F44F51317}" type="slidenum">
              <a:rPr lang="en-US" sz="1000" b="0" strike="noStrike" spc="-1">
                <a:solidFill>
                  <a:srgbClr val="FFFFFF"/>
                </a:solidFill>
                <a:uFill>
                  <a:solidFill>
                    <a:srgbClr val="FFFFFF"/>
                  </a:solidFill>
                </a:uFill>
                <a:latin typeface="Nunito Sans"/>
                <a:ea typeface="Nunito Sans"/>
              </a:rPr>
              <a:t>28</a:t>
            </a:fld>
            <a:endParaRPr lang="en-US" sz="1400" b="0" strike="noStrike" spc="-1">
              <a:solidFill>
                <a:srgbClr val="000000"/>
              </a:solidFill>
              <a:uFill>
                <a:solidFill>
                  <a:srgbClr val="FFFFFF"/>
                </a:solidFill>
              </a:uFill>
              <a:latin typeface="Times New Roman"/>
            </a:endParaRPr>
          </a:p>
        </p:txBody>
      </p:sp>
      <p:sp>
        <p:nvSpPr>
          <p:cNvPr id="464" name="CustomShape 3"/>
          <p:cNvSpPr/>
          <p:nvPr/>
        </p:nvSpPr>
        <p:spPr>
          <a:xfrm>
            <a:off x="628560" y="1232640"/>
            <a:ext cx="128880" cy="289080"/>
          </a:xfrm>
          <a:custGeom>
            <a:avLst/>
            <a:gdLst/>
            <a:ahLst/>
            <a:cxnLst/>
            <a:rect l="l" t="t" r="r" b="b"/>
            <a:pathLst>
              <a:path w="3922" h="8793">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solidFill>
            <a:srgbClr val="144080"/>
          </a:solidFill>
          <a:ln w="19080">
            <a:solidFill>
              <a:srgbClr val="144080"/>
            </a:solidFill>
            <a:round/>
          </a:ln>
        </p:spPr>
        <p:style>
          <a:lnRef idx="0">
            <a:scrgbClr r="0" g="0" b="0"/>
          </a:lnRef>
          <a:fillRef idx="0">
            <a:scrgbClr r="0" g="0" b="0"/>
          </a:fillRef>
          <a:effectRef idx="0">
            <a:scrgbClr r="0" g="0" b="0"/>
          </a:effectRef>
          <a:fontRef idx="minor"/>
        </p:style>
      </p:sp>
      <p:sp>
        <p:nvSpPr>
          <p:cNvPr id="465" name="CustomShape 4"/>
          <p:cNvSpPr/>
          <p:nvPr/>
        </p:nvSpPr>
        <p:spPr>
          <a:xfrm>
            <a:off x="767160" y="1039320"/>
            <a:ext cx="403200" cy="509760"/>
          </a:xfrm>
          <a:custGeom>
            <a:avLst/>
            <a:gdLst/>
            <a:ahLst/>
            <a:cxnLst/>
            <a:rect l="l" t="t" r="r" b="b"/>
            <a:pathLst>
              <a:path w="12252" h="15491">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solidFill>
            <a:srgbClr val="144080"/>
          </a:solidFill>
          <a:ln w="19080">
            <a:solidFill>
              <a:srgbClr val="144080"/>
            </a:solidFill>
            <a:round/>
          </a:ln>
        </p:spPr>
        <p:style>
          <a:lnRef idx="0">
            <a:scrgbClr r="0" g="0" b="0"/>
          </a:lnRef>
          <a:fillRef idx="0">
            <a:scrgbClr r="0" g="0" b="0"/>
          </a:fillRef>
          <a:effectRef idx="0">
            <a:scrgbClr r="0" g="0" b="0"/>
          </a:effectRef>
          <a:fontRef idx="minor"/>
        </p:style>
      </p:sp>
      <p:sp>
        <p:nvSpPr>
          <p:cNvPr id="466" name="TextShape 5"/>
          <p:cNvSpPr txBox="1"/>
          <p:nvPr/>
        </p:nvSpPr>
        <p:spPr>
          <a:xfrm>
            <a:off x="511560" y="1598760"/>
            <a:ext cx="3516840" cy="2957400"/>
          </a:xfrm>
          <a:prstGeom prst="rect">
            <a:avLst/>
          </a:prstGeom>
          <a:noFill/>
          <a:ln>
            <a:noFill/>
          </a:ln>
        </p:spPr>
        <p:txBody>
          <a:bodyPr tIns="91440" bIns="91440"/>
          <a:lstStyle/>
          <a:p>
            <a:endParaRPr lang="en-US" sz="1400" b="0" strike="noStrike" spc="-1">
              <a:solidFill>
                <a:srgbClr val="000000"/>
              </a:solidFill>
              <a:uFill>
                <a:solidFill>
                  <a:srgbClr val="FFFFFF"/>
                </a:solidFill>
              </a:uFill>
              <a:latin typeface="Arial"/>
            </a:endParaRPr>
          </a:p>
        </p:txBody>
      </p:sp>
      <p:pic>
        <p:nvPicPr>
          <p:cNvPr id="467" name="Imagen 9"/>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27" name="TextShape 1"/>
          <p:cNvSpPr txBox="1"/>
          <p:nvPr/>
        </p:nvSpPr>
        <p:spPr>
          <a:xfrm>
            <a:off x="277200" y="284040"/>
            <a:ext cx="2023920" cy="3677760"/>
          </a:xfrm>
          <a:prstGeom prst="rect">
            <a:avLst/>
          </a:prstGeom>
          <a:noFill/>
          <a:ln>
            <a:noFill/>
          </a:ln>
        </p:spPr>
        <p:txBody>
          <a:bodyPr tIns="91440" bIns="91440" anchor="b"/>
          <a:lstStyle/>
          <a:p>
            <a:pPr>
              <a:lnSpc>
                <a:spcPct val="100000"/>
              </a:lnSpc>
            </a:pPr>
            <a:r>
              <a:rPr lang="en-US" sz="4800" b="1" strike="noStrike" spc="-1">
                <a:solidFill>
                  <a:srgbClr val="144080"/>
                </a:solidFill>
                <a:uFill>
                  <a:solidFill>
                    <a:srgbClr val="FFFFFF"/>
                  </a:solidFill>
                </a:uFill>
                <a:latin typeface="Nunito Sans"/>
                <a:ea typeface="Nunito Sans"/>
              </a:rPr>
              <a:t>1.
</a:t>
            </a:r>
            <a:r>
              <a:rPr lang="en-US" sz="2400" b="0" strike="noStrike" spc="-1">
                <a:solidFill>
                  <a:srgbClr val="144080"/>
                </a:solidFill>
                <a:uFill>
                  <a:solidFill>
                    <a:srgbClr val="FFFFFF"/>
                  </a:solidFill>
                </a:uFill>
                <a:latin typeface="Nunito Sans"/>
                <a:ea typeface="Nunito Sans"/>
              </a:rPr>
              <a:t>Introducción</a:t>
            </a:r>
            <a:endParaRPr lang="en-US" sz="1400" b="0" strike="noStrike" spc="-1">
              <a:solidFill>
                <a:srgbClr val="000000"/>
              </a:solidFill>
              <a:uFill>
                <a:solidFill>
                  <a:srgbClr val="FFFFFF"/>
                </a:solidFill>
              </a:uFill>
              <a:latin typeface="Arial"/>
            </a:endParaRPr>
          </a:p>
        </p:txBody>
      </p:sp>
      <p:sp>
        <p:nvSpPr>
          <p:cNvPr id="328" name="TextShape 2"/>
          <p:cNvSpPr txBox="1"/>
          <p:nvPr/>
        </p:nvSpPr>
        <p:spPr>
          <a:xfrm>
            <a:off x="277200" y="3983040"/>
            <a:ext cx="2023920" cy="784440"/>
          </a:xfrm>
          <a:prstGeom prst="rect">
            <a:avLst/>
          </a:prstGeom>
          <a:noFill/>
          <a:ln>
            <a:noFill/>
          </a:ln>
        </p:spPr>
        <p:txBody>
          <a:bodyPr tIns="91440" bIns="91440"/>
          <a:lstStyle/>
          <a:p>
            <a:pPr>
              <a:lnSpc>
                <a:spcPct val="100000"/>
              </a:lnSpc>
            </a:pPr>
            <a:r>
              <a:rPr lang="en-US" sz="1400" b="0" i="1" strike="noStrike" spc="-1">
                <a:solidFill>
                  <a:srgbClr val="999999"/>
                </a:solidFill>
                <a:uFill>
                  <a:solidFill>
                    <a:srgbClr val="FFFFFF"/>
                  </a:solidFill>
                </a:uFill>
                <a:latin typeface="Georgia"/>
                <a:ea typeface="Georgia"/>
              </a:rPr>
              <a:t>Empecemos!</a:t>
            </a:r>
            <a:endParaRPr lang="en-US" sz="3200" b="0" strike="noStrike" spc="-1">
              <a:solidFill>
                <a:srgbClr val="FFFFFF"/>
              </a:solidFill>
              <a:uFill>
                <a:solidFill>
                  <a:srgbClr val="FFFFFF"/>
                </a:solidFill>
              </a:uFill>
              <a:latin typeface="Arial"/>
            </a:endParaRPr>
          </a:p>
        </p:txBody>
      </p:sp>
      <p:sp>
        <p:nvSpPr>
          <p:cNvPr id="329" name="TextShape 3"/>
          <p:cNvSpPr txBox="1"/>
          <p:nvPr/>
        </p:nvSpPr>
        <p:spPr>
          <a:xfrm>
            <a:off x="8556840" y="4749840"/>
            <a:ext cx="548280" cy="393120"/>
          </a:xfrm>
          <a:prstGeom prst="rect">
            <a:avLst/>
          </a:prstGeom>
          <a:noFill/>
          <a:ln>
            <a:noFill/>
          </a:ln>
        </p:spPr>
        <p:txBody>
          <a:bodyPr tIns="91440" bIns="91440" anchor="ctr"/>
          <a:lstStyle/>
          <a:p>
            <a:pPr algn="r">
              <a:lnSpc>
                <a:spcPct val="100000"/>
              </a:lnSpc>
            </a:pPr>
            <a:fld id="{6525181C-9E86-4FA2-A6E5-B6511CC0014E}" type="slidenum">
              <a:rPr lang="en-US" sz="1000" b="0" strike="noStrike" spc="-1">
                <a:solidFill>
                  <a:srgbClr val="FFFFFF"/>
                </a:solidFill>
                <a:uFill>
                  <a:solidFill>
                    <a:srgbClr val="FFFFFF"/>
                  </a:solidFill>
                </a:uFill>
                <a:latin typeface="Nunito Sans"/>
                <a:ea typeface="Nunito Sans"/>
              </a:rPr>
              <a:t>3</a:t>
            </a:fld>
            <a:endParaRPr lang="en-US" sz="1400" b="0" strike="noStrike" spc="-1">
              <a:solidFill>
                <a:srgbClr val="FFFFFF"/>
              </a:solidFill>
              <a:uFill>
                <a:solidFill>
                  <a:srgbClr val="FFFFFF"/>
                </a:solidFill>
              </a:uFill>
              <a:latin typeface="Times New Roman"/>
            </a:endParaRPr>
          </a:p>
        </p:txBody>
      </p:sp>
      <p:pic>
        <p:nvPicPr>
          <p:cNvPr id="330" name="Imagen 4"/>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331" name="TextShape 1"/>
          <p:cNvSpPr txBox="1"/>
          <p:nvPr/>
        </p:nvSpPr>
        <p:spPr>
          <a:xfrm>
            <a:off x="234360" y="575640"/>
            <a:ext cx="2045880" cy="398052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Conceptos básicos</a:t>
            </a:r>
            <a:endParaRPr lang="en-US" sz="1400" b="0" strike="noStrike" spc="-1">
              <a:solidFill>
                <a:srgbClr val="000000"/>
              </a:solidFill>
              <a:uFill>
                <a:solidFill>
                  <a:srgbClr val="FFFFFF"/>
                </a:solidFill>
              </a:uFill>
              <a:latin typeface="Arial"/>
            </a:endParaRPr>
          </a:p>
        </p:txBody>
      </p:sp>
      <p:sp>
        <p:nvSpPr>
          <p:cNvPr id="332" name="TextShape 2"/>
          <p:cNvSpPr txBox="1"/>
          <p:nvPr/>
        </p:nvSpPr>
        <p:spPr>
          <a:xfrm>
            <a:off x="3069360" y="1234080"/>
            <a:ext cx="1789560" cy="1320480"/>
          </a:xfrm>
          <a:prstGeom prst="rect">
            <a:avLst/>
          </a:prstGeom>
          <a:noFill/>
          <a:ln>
            <a:noFill/>
          </a:ln>
        </p:spPr>
        <p:txBody>
          <a:bodyPr tIns="91440" bIns="91440"/>
          <a:lstStyle/>
          <a:p>
            <a:pPr>
              <a:lnSpc>
                <a:spcPct val="100000"/>
              </a:lnSpc>
            </a:pPr>
            <a:r>
              <a:rPr lang="en-US" sz="900" b="1" strike="noStrike" spc="-1">
                <a:solidFill>
                  <a:srgbClr val="666666"/>
                </a:solidFill>
                <a:uFill>
                  <a:solidFill>
                    <a:srgbClr val="FFFFFF"/>
                  </a:solidFill>
                </a:uFill>
                <a:latin typeface="Nunito Sans"/>
                <a:ea typeface="Nunito Sans"/>
              </a:rPr>
              <a:t>HTTP</a:t>
            </a:r>
            <a:endParaRPr lang="en-US" sz="1400" b="0" strike="noStrike" spc="-1">
              <a:solidFill>
                <a:srgbClr val="000000"/>
              </a:solidFill>
              <a:uFill>
                <a:solidFill>
                  <a:srgbClr val="FFFFFF"/>
                </a:solidFill>
              </a:uFill>
              <a:latin typeface="Arial"/>
            </a:endParaRPr>
          </a:p>
          <a:p>
            <a:pPr>
              <a:lnSpc>
                <a:spcPct val="100000"/>
              </a:lnSpc>
            </a:pPr>
            <a:r>
              <a:rPr lang="en-US" sz="900" b="0" strike="noStrike" spc="-1">
                <a:solidFill>
                  <a:srgbClr val="666666"/>
                </a:solidFill>
                <a:uFill>
                  <a:solidFill>
                    <a:srgbClr val="FFFFFF"/>
                  </a:solidFill>
                </a:uFill>
                <a:latin typeface="Nunito Sans"/>
                <a:ea typeface="Nunito Sans"/>
              </a:rPr>
              <a:t>El Protocolo de transferencia de hipertexto es el protocolo de comunicación que permite las transferencias de información en internet</a:t>
            </a:r>
            <a:endParaRPr lang="en-US" sz="1400" b="0" strike="noStrike" spc="-1">
              <a:solidFill>
                <a:srgbClr val="000000"/>
              </a:solidFill>
              <a:uFill>
                <a:solidFill>
                  <a:srgbClr val="FFFFFF"/>
                </a:solidFill>
              </a:uFill>
              <a:latin typeface="Arial"/>
            </a:endParaRPr>
          </a:p>
        </p:txBody>
      </p:sp>
      <p:sp>
        <p:nvSpPr>
          <p:cNvPr id="333" name="TextShape 3"/>
          <p:cNvSpPr txBox="1"/>
          <p:nvPr/>
        </p:nvSpPr>
        <p:spPr>
          <a:xfrm>
            <a:off x="4951080" y="1234080"/>
            <a:ext cx="1789560" cy="1320480"/>
          </a:xfrm>
          <a:prstGeom prst="rect">
            <a:avLst/>
          </a:prstGeom>
          <a:noFill/>
          <a:ln>
            <a:noFill/>
          </a:ln>
        </p:spPr>
        <p:txBody>
          <a:bodyPr tIns="91440" bIns="91440"/>
          <a:lstStyle/>
          <a:p>
            <a:pPr>
              <a:lnSpc>
                <a:spcPct val="100000"/>
              </a:lnSpc>
            </a:pPr>
            <a:r>
              <a:rPr lang="en-US" sz="900" b="1" strike="noStrike" spc="-1">
                <a:solidFill>
                  <a:srgbClr val="666666"/>
                </a:solidFill>
                <a:uFill>
                  <a:solidFill>
                    <a:srgbClr val="FFFFFF"/>
                  </a:solidFill>
                </a:uFill>
                <a:latin typeface="Nunito Sans"/>
                <a:ea typeface="Nunito Sans"/>
              </a:rPr>
              <a:t>HTML</a:t>
            </a:r>
            <a:endParaRPr lang="en-US" sz="1400" b="0" strike="noStrike" spc="-1">
              <a:solidFill>
                <a:srgbClr val="000000"/>
              </a:solidFill>
              <a:uFill>
                <a:solidFill>
                  <a:srgbClr val="FFFFFF"/>
                </a:solidFill>
              </a:uFill>
              <a:latin typeface="Arial"/>
            </a:endParaRPr>
          </a:p>
          <a:p>
            <a:pPr>
              <a:lnSpc>
                <a:spcPct val="100000"/>
              </a:lnSpc>
            </a:pPr>
            <a:r>
              <a:rPr lang="en-US" sz="900" b="0" strike="noStrike" spc="-1">
                <a:solidFill>
                  <a:srgbClr val="666666"/>
                </a:solidFill>
                <a:uFill>
                  <a:solidFill>
                    <a:srgbClr val="FFFFFF"/>
                  </a:solidFill>
                </a:uFill>
                <a:latin typeface="Nunito Sans"/>
                <a:ea typeface="Nunito Sans"/>
              </a:rPr>
              <a:t>HTML es un lenguaje de programación que se utiliza para el desarrollo de páginas de Internet</a:t>
            </a:r>
            <a:endParaRPr lang="en-US" sz="1400" b="0" strike="noStrike" spc="-1">
              <a:solidFill>
                <a:srgbClr val="000000"/>
              </a:solidFill>
              <a:uFill>
                <a:solidFill>
                  <a:srgbClr val="FFFFFF"/>
                </a:solidFill>
              </a:uFill>
              <a:latin typeface="Arial"/>
            </a:endParaRPr>
          </a:p>
        </p:txBody>
      </p:sp>
      <p:sp>
        <p:nvSpPr>
          <p:cNvPr id="334" name="TextShape 4"/>
          <p:cNvSpPr txBox="1"/>
          <p:nvPr/>
        </p:nvSpPr>
        <p:spPr>
          <a:xfrm>
            <a:off x="6832800" y="1234080"/>
            <a:ext cx="1789560" cy="1320480"/>
          </a:xfrm>
          <a:prstGeom prst="rect">
            <a:avLst/>
          </a:prstGeom>
          <a:noFill/>
          <a:ln>
            <a:noFill/>
          </a:ln>
        </p:spPr>
        <p:txBody>
          <a:bodyPr tIns="91440" bIns="91440"/>
          <a:lstStyle/>
          <a:p>
            <a:pPr>
              <a:lnSpc>
                <a:spcPct val="100000"/>
              </a:lnSpc>
            </a:pPr>
            <a:r>
              <a:rPr lang="en-US" sz="900" b="1" strike="noStrike" spc="-1">
                <a:solidFill>
                  <a:srgbClr val="666666"/>
                </a:solidFill>
                <a:uFill>
                  <a:solidFill>
                    <a:srgbClr val="FFFFFF"/>
                  </a:solidFill>
                </a:uFill>
                <a:latin typeface="Nunito Sans"/>
                <a:ea typeface="Nunito Sans"/>
              </a:rPr>
              <a:t>JavaScript</a:t>
            </a:r>
            <a:endParaRPr lang="en-US" sz="1400" b="0" strike="noStrike" spc="-1">
              <a:solidFill>
                <a:srgbClr val="000000"/>
              </a:solidFill>
              <a:uFill>
                <a:solidFill>
                  <a:srgbClr val="FFFFFF"/>
                </a:solidFill>
              </a:uFill>
              <a:latin typeface="Arial"/>
            </a:endParaRPr>
          </a:p>
          <a:p>
            <a:pPr>
              <a:lnSpc>
                <a:spcPct val="100000"/>
              </a:lnSpc>
            </a:pPr>
            <a:r>
              <a:rPr lang="en-US" sz="900" b="0" strike="noStrike" spc="-1">
                <a:solidFill>
                  <a:srgbClr val="666666"/>
                </a:solidFill>
                <a:uFill>
                  <a:solidFill>
                    <a:srgbClr val="FFFFFF"/>
                  </a:solidFill>
                </a:uFill>
                <a:latin typeface="Nunito Sans"/>
                <a:ea typeface="Nunito Sans"/>
              </a:rPr>
              <a:t>JavaScript  es un lenguaje de programación que puede ser aplicado a un documento HTML y usado para dotar de dinamismo a un sitio web</a:t>
            </a: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p:txBody>
      </p:sp>
      <p:sp>
        <p:nvSpPr>
          <p:cNvPr id="335" name="TextShape 5"/>
          <p:cNvSpPr txBox="1"/>
          <p:nvPr/>
        </p:nvSpPr>
        <p:spPr>
          <a:xfrm>
            <a:off x="8556840" y="4749840"/>
            <a:ext cx="548280" cy="393120"/>
          </a:xfrm>
          <a:prstGeom prst="rect">
            <a:avLst/>
          </a:prstGeom>
          <a:noFill/>
          <a:ln>
            <a:noFill/>
          </a:ln>
        </p:spPr>
        <p:txBody>
          <a:bodyPr tIns="91440" bIns="91440" anchor="ctr"/>
          <a:lstStyle/>
          <a:p>
            <a:pPr algn="r">
              <a:lnSpc>
                <a:spcPct val="100000"/>
              </a:lnSpc>
            </a:pPr>
            <a:fld id="{BB2D723E-880E-4150-A7B2-F1923F8E6623}" type="slidenum">
              <a:rPr lang="en-US" sz="1000" b="0" strike="noStrike" spc="-1">
                <a:solidFill>
                  <a:srgbClr val="CCCCCC"/>
                </a:solidFill>
                <a:uFill>
                  <a:solidFill>
                    <a:srgbClr val="FFFFFF"/>
                  </a:solidFill>
                </a:uFill>
                <a:latin typeface="Nunito Sans"/>
                <a:ea typeface="Nunito Sans"/>
              </a:rPr>
              <a:t>4</a:t>
            </a:fld>
            <a:endParaRPr lang="en-US" sz="1400" b="0" strike="noStrike" spc="-1">
              <a:solidFill>
                <a:srgbClr val="FFFFFF"/>
              </a:solidFill>
              <a:uFill>
                <a:solidFill>
                  <a:srgbClr val="FFFFFF"/>
                </a:solidFill>
              </a:uFill>
              <a:latin typeface="Times New Roman"/>
            </a:endParaRPr>
          </a:p>
        </p:txBody>
      </p:sp>
      <p:sp>
        <p:nvSpPr>
          <p:cNvPr id="336" name="TextShape 6"/>
          <p:cNvSpPr txBox="1"/>
          <p:nvPr/>
        </p:nvSpPr>
        <p:spPr>
          <a:xfrm>
            <a:off x="3069360" y="3282840"/>
            <a:ext cx="1789560" cy="1320480"/>
          </a:xfrm>
          <a:prstGeom prst="rect">
            <a:avLst/>
          </a:prstGeom>
          <a:noFill/>
          <a:ln>
            <a:noFill/>
          </a:ln>
        </p:spPr>
        <p:txBody>
          <a:bodyPr tIns="91440" bIns="91440"/>
          <a:lstStyle/>
          <a:p>
            <a:pPr>
              <a:lnSpc>
                <a:spcPct val="100000"/>
              </a:lnSpc>
            </a:pPr>
            <a:r>
              <a:rPr lang="en-US" sz="900" b="1" strike="noStrike" spc="-1">
                <a:solidFill>
                  <a:srgbClr val="666666"/>
                </a:solidFill>
                <a:uFill>
                  <a:solidFill>
                    <a:srgbClr val="FFFFFF"/>
                  </a:solidFill>
                </a:uFill>
                <a:latin typeface="Nunito Sans"/>
                <a:ea typeface="Nunito Sans"/>
              </a:rPr>
              <a:t>CSS</a:t>
            </a:r>
            <a:endParaRPr lang="en-US" sz="1400" b="0" strike="noStrike" spc="-1">
              <a:solidFill>
                <a:srgbClr val="000000"/>
              </a:solidFill>
              <a:uFill>
                <a:solidFill>
                  <a:srgbClr val="FFFFFF"/>
                </a:solidFill>
              </a:uFill>
              <a:latin typeface="Arial"/>
            </a:endParaRPr>
          </a:p>
          <a:p>
            <a:pPr>
              <a:lnSpc>
                <a:spcPct val="100000"/>
              </a:lnSpc>
            </a:pPr>
            <a:r>
              <a:rPr lang="en-US" sz="900" b="0" strike="noStrike" spc="-1">
                <a:solidFill>
                  <a:srgbClr val="666666"/>
                </a:solidFill>
                <a:uFill>
                  <a:solidFill>
                    <a:srgbClr val="FFFFFF"/>
                  </a:solidFill>
                </a:uFill>
                <a:latin typeface="Nunito Sans"/>
                <a:ea typeface="Nunito Sans"/>
              </a:rPr>
              <a:t>Hojas de estilo en cascada es un lenguaje de diseño gráfico para definir y crear la presentación de un documento estructurado escrito en un lenguaje de marcado</a:t>
            </a:r>
            <a:endParaRPr lang="en-US" sz="1400" b="0" strike="noStrike" spc="-1">
              <a:solidFill>
                <a:srgbClr val="000000"/>
              </a:solidFill>
              <a:uFill>
                <a:solidFill>
                  <a:srgbClr val="FFFFFF"/>
                </a:solidFill>
              </a:uFill>
              <a:latin typeface="Arial"/>
            </a:endParaRPr>
          </a:p>
        </p:txBody>
      </p:sp>
      <p:sp>
        <p:nvSpPr>
          <p:cNvPr id="337" name="TextShape 7"/>
          <p:cNvSpPr txBox="1"/>
          <p:nvPr/>
        </p:nvSpPr>
        <p:spPr>
          <a:xfrm>
            <a:off x="4951080" y="3282840"/>
            <a:ext cx="1789560" cy="1320480"/>
          </a:xfrm>
          <a:prstGeom prst="rect">
            <a:avLst/>
          </a:prstGeom>
          <a:noFill/>
          <a:ln>
            <a:noFill/>
          </a:ln>
        </p:spPr>
        <p:txBody>
          <a:bodyPr tIns="91440" bIns="91440"/>
          <a:lstStyle/>
          <a:p>
            <a:pPr>
              <a:lnSpc>
                <a:spcPct val="100000"/>
              </a:lnSpc>
            </a:pPr>
            <a:r>
              <a:rPr lang="en-US" sz="900" b="1" strike="noStrike" spc="-1">
                <a:solidFill>
                  <a:srgbClr val="666666"/>
                </a:solidFill>
                <a:uFill>
                  <a:solidFill>
                    <a:srgbClr val="FFFFFF"/>
                  </a:solidFill>
                </a:uFill>
                <a:latin typeface="Nunito Sans"/>
                <a:ea typeface="Nunito Sans"/>
              </a:rPr>
              <a:t>NPM</a:t>
            </a:r>
            <a:endParaRPr lang="en-US" sz="1400" b="0" strike="noStrike" spc="-1">
              <a:solidFill>
                <a:srgbClr val="000000"/>
              </a:solidFill>
              <a:uFill>
                <a:solidFill>
                  <a:srgbClr val="FFFFFF"/>
                </a:solidFill>
              </a:uFill>
              <a:latin typeface="Arial"/>
            </a:endParaRPr>
          </a:p>
          <a:p>
            <a:pPr>
              <a:lnSpc>
                <a:spcPct val="100000"/>
              </a:lnSpc>
            </a:pPr>
            <a:r>
              <a:rPr lang="en-US" sz="900" b="0" strike="noStrike" spc="-1">
                <a:solidFill>
                  <a:srgbClr val="666666"/>
                </a:solidFill>
                <a:uFill>
                  <a:solidFill>
                    <a:srgbClr val="FFFFFF"/>
                  </a:solidFill>
                </a:uFill>
                <a:latin typeface="Nunito Sans"/>
                <a:ea typeface="Nunito Sans"/>
              </a:rPr>
              <a:t>NPM es el manejador de paquetes por defecto para Node.js, un entorno de ejecución para JavaScript</a:t>
            </a:r>
            <a:endParaRPr lang="en-US" sz="1400" b="0" strike="noStrike" spc="-1">
              <a:solidFill>
                <a:srgbClr val="000000"/>
              </a:solidFill>
              <a:uFill>
                <a:solidFill>
                  <a:srgbClr val="FFFFFF"/>
                </a:solidFill>
              </a:uFill>
              <a:latin typeface="Arial"/>
            </a:endParaRPr>
          </a:p>
        </p:txBody>
      </p:sp>
      <p:sp>
        <p:nvSpPr>
          <p:cNvPr id="338" name="TextShape 8"/>
          <p:cNvSpPr txBox="1"/>
          <p:nvPr/>
        </p:nvSpPr>
        <p:spPr>
          <a:xfrm>
            <a:off x="6832800" y="3282840"/>
            <a:ext cx="1789560" cy="1320480"/>
          </a:xfrm>
          <a:prstGeom prst="rect">
            <a:avLst/>
          </a:prstGeom>
          <a:noFill/>
          <a:ln>
            <a:noFill/>
          </a:ln>
        </p:spPr>
        <p:txBody>
          <a:bodyPr tIns="91440" bIns="91440"/>
          <a:lstStyle/>
          <a:p>
            <a:pPr>
              <a:lnSpc>
                <a:spcPct val="100000"/>
              </a:lnSpc>
            </a:pPr>
            <a:r>
              <a:rPr lang="en-US" sz="900" b="1" strike="noStrike" spc="-1">
                <a:solidFill>
                  <a:srgbClr val="666666"/>
                </a:solidFill>
                <a:uFill>
                  <a:solidFill>
                    <a:srgbClr val="FFFFFF"/>
                  </a:solidFill>
                </a:uFill>
                <a:latin typeface="Nunito Sans"/>
                <a:ea typeface="Nunito Sans"/>
              </a:rPr>
              <a:t>Webpack</a:t>
            </a:r>
            <a:endParaRPr lang="en-US" sz="1400" b="0" strike="noStrike" spc="-1">
              <a:solidFill>
                <a:srgbClr val="000000"/>
              </a:solidFill>
              <a:uFill>
                <a:solidFill>
                  <a:srgbClr val="FFFFFF"/>
                </a:solidFill>
              </a:uFill>
              <a:latin typeface="Arial"/>
            </a:endParaRPr>
          </a:p>
          <a:p>
            <a:pPr>
              <a:lnSpc>
                <a:spcPct val="100000"/>
              </a:lnSpc>
            </a:pPr>
            <a:r>
              <a:rPr lang="en-US" sz="900" b="0" strike="noStrike" spc="-1">
                <a:solidFill>
                  <a:srgbClr val="666666"/>
                </a:solidFill>
                <a:uFill>
                  <a:solidFill>
                    <a:srgbClr val="FFFFFF"/>
                  </a:solidFill>
                </a:uFill>
                <a:latin typeface="Nunito Sans"/>
                <a:ea typeface="Nunito Sans"/>
              </a:rPr>
              <a:t>Webpack es un sistema de bundling para preparar el desarrollo de una aplicación web para producción</a:t>
            </a:r>
            <a:endParaRPr lang="en-US" sz="1400" b="0" strike="noStrike" spc="-1">
              <a:solidFill>
                <a:srgbClr val="000000"/>
              </a:solidFill>
              <a:uFill>
                <a:solidFill>
                  <a:srgbClr val="FFFFFF"/>
                </a:solidFill>
              </a:uFill>
              <a:latin typeface="Arial"/>
            </a:endParaRPr>
          </a:p>
        </p:txBody>
      </p:sp>
      <p:pic>
        <p:nvPicPr>
          <p:cNvPr id="339" name="Picture 2"/>
          <p:cNvPicPr/>
          <p:nvPr/>
        </p:nvPicPr>
        <p:blipFill>
          <a:blip r:embed="rId2"/>
          <a:stretch/>
        </p:blipFill>
        <p:spPr>
          <a:xfrm>
            <a:off x="3048120" y="546480"/>
            <a:ext cx="1079640" cy="1079640"/>
          </a:xfrm>
          <a:prstGeom prst="rect">
            <a:avLst/>
          </a:prstGeom>
          <a:ln>
            <a:noFill/>
          </a:ln>
        </p:spPr>
      </p:pic>
      <p:pic>
        <p:nvPicPr>
          <p:cNvPr id="340" name="Picture 3"/>
          <p:cNvPicPr/>
          <p:nvPr/>
        </p:nvPicPr>
        <p:blipFill>
          <a:blip r:embed="rId3"/>
          <a:stretch/>
        </p:blipFill>
        <p:spPr>
          <a:xfrm>
            <a:off x="4941720" y="817200"/>
            <a:ext cx="537840" cy="537840"/>
          </a:xfrm>
          <a:prstGeom prst="rect">
            <a:avLst/>
          </a:prstGeom>
          <a:ln>
            <a:noFill/>
          </a:ln>
        </p:spPr>
      </p:pic>
      <p:pic>
        <p:nvPicPr>
          <p:cNvPr id="341" name="Picture 4"/>
          <p:cNvPicPr/>
          <p:nvPr/>
        </p:nvPicPr>
        <p:blipFill>
          <a:blip r:embed="rId4"/>
          <a:stretch/>
        </p:blipFill>
        <p:spPr>
          <a:xfrm>
            <a:off x="6905520" y="786240"/>
            <a:ext cx="600120" cy="600120"/>
          </a:xfrm>
          <a:prstGeom prst="rect">
            <a:avLst/>
          </a:prstGeom>
          <a:ln>
            <a:noFill/>
          </a:ln>
        </p:spPr>
      </p:pic>
      <p:pic>
        <p:nvPicPr>
          <p:cNvPr id="342" name="Picture 5"/>
          <p:cNvPicPr/>
          <p:nvPr/>
        </p:nvPicPr>
        <p:blipFill>
          <a:blip r:embed="rId5"/>
          <a:stretch/>
        </p:blipFill>
        <p:spPr>
          <a:xfrm>
            <a:off x="2616120" y="2803680"/>
            <a:ext cx="1307520" cy="653400"/>
          </a:xfrm>
          <a:prstGeom prst="rect">
            <a:avLst/>
          </a:prstGeom>
          <a:ln>
            <a:noFill/>
          </a:ln>
        </p:spPr>
      </p:pic>
      <p:pic>
        <p:nvPicPr>
          <p:cNvPr id="343" name="Picture 6"/>
          <p:cNvPicPr/>
          <p:nvPr/>
        </p:nvPicPr>
        <p:blipFill>
          <a:blip r:embed="rId6"/>
          <a:stretch/>
        </p:blipFill>
        <p:spPr>
          <a:xfrm>
            <a:off x="4577760" y="2695320"/>
            <a:ext cx="1804320" cy="748440"/>
          </a:xfrm>
          <a:prstGeom prst="rect">
            <a:avLst/>
          </a:prstGeom>
          <a:ln>
            <a:noFill/>
          </a:ln>
        </p:spPr>
      </p:pic>
      <p:pic>
        <p:nvPicPr>
          <p:cNvPr id="344" name="Picture 7"/>
          <p:cNvPicPr/>
          <p:nvPr/>
        </p:nvPicPr>
        <p:blipFill>
          <a:blip r:embed="rId7"/>
          <a:stretch/>
        </p:blipFill>
        <p:spPr>
          <a:xfrm>
            <a:off x="6905520" y="3057120"/>
            <a:ext cx="1351440" cy="386640"/>
          </a:xfrm>
          <a:prstGeom prst="rect">
            <a:avLst/>
          </a:prstGeom>
          <a:ln>
            <a:noFill/>
          </a:ln>
        </p:spPr>
      </p:pic>
      <p:pic>
        <p:nvPicPr>
          <p:cNvPr id="345" name="Imagen 16"/>
          <p:cNvPicPr/>
          <p:nvPr/>
        </p:nvPicPr>
        <p:blipFill>
          <a:blip r:embed="rId8"/>
          <a:stretch/>
        </p:blipFill>
        <p:spPr>
          <a:xfrm>
            <a:off x="69480" y="4838760"/>
            <a:ext cx="559800" cy="21564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346" name="TextShape 1"/>
          <p:cNvSpPr txBox="1"/>
          <p:nvPr/>
        </p:nvSpPr>
        <p:spPr>
          <a:xfrm>
            <a:off x="234360" y="575640"/>
            <a:ext cx="2045880" cy="398052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HTTP
</a:t>
            </a:r>
            <a:r>
              <a:rPr lang="en-US" sz="1200" b="0" strike="noStrike" spc="-1">
                <a:solidFill>
                  <a:srgbClr val="FFFFFF"/>
                </a:solidFill>
                <a:uFill>
                  <a:solidFill>
                    <a:srgbClr val="FFFFFF"/>
                  </a:solidFill>
                </a:uFill>
                <a:latin typeface="Nunito Sans"/>
                <a:ea typeface="Nunito Sans"/>
              </a:rPr>
              <a:t>El Protocolo de 
transferencia de hipertexto es el protocolo de comunicación que permite las transferencias de información en internet</a:t>
            </a:r>
            <a:r>
              <a:rPr lang="en-US" sz="2400" b="0" strike="noStrike" spc="-1">
                <a:solidFill>
                  <a:srgbClr val="FFFFFF"/>
                </a:solidFill>
                <a:uFill>
                  <a:solidFill>
                    <a:srgbClr val="FFFFFF"/>
                  </a:solidFill>
                </a:uFill>
                <a:latin typeface="Nunito Sans"/>
                <a:ea typeface="Nunito Sans"/>
              </a:rPr>
              <a:t>
</a:t>
            </a:r>
            <a:endParaRPr lang="en-US" sz="1400" b="0" strike="noStrike" spc="-1">
              <a:solidFill>
                <a:srgbClr val="000000"/>
              </a:solidFill>
              <a:uFill>
                <a:solidFill>
                  <a:srgbClr val="FFFFFF"/>
                </a:solidFill>
              </a:uFill>
              <a:latin typeface="Arial"/>
            </a:endParaRPr>
          </a:p>
        </p:txBody>
      </p:sp>
      <p:sp>
        <p:nvSpPr>
          <p:cNvPr id="347" name="TextShape 2"/>
          <p:cNvSpPr txBox="1"/>
          <p:nvPr/>
        </p:nvSpPr>
        <p:spPr>
          <a:xfrm>
            <a:off x="3090600" y="2643840"/>
            <a:ext cx="5595840" cy="1800000"/>
          </a:xfrm>
          <a:prstGeom prst="rect">
            <a:avLst/>
          </a:prstGeom>
          <a:noFill/>
          <a:ln>
            <a:noFill/>
          </a:ln>
        </p:spPr>
        <p:txBody>
          <a:bodyPr tIns="91440" bIns="91440"/>
          <a:lstStyle/>
          <a:p>
            <a:pPr>
              <a:lnSpc>
                <a:spcPct val="100000"/>
              </a:lnSpc>
            </a:pPr>
            <a:r>
              <a:rPr lang="en-US" sz="1100" b="1" strike="noStrike" spc="-1">
                <a:solidFill>
                  <a:srgbClr val="666666"/>
                </a:solidFill>
                <a:uFill>
                  <a:solidFill>
                    <a:srgbClr val="FFFFFF"/>
                  </a:solidFill>
                </a:uFill>
                <a:latin typeface="Nunito Sans"/>
                <a:ea typeface="Nunito Sans"/>
              </a:rPr>
              <a:t>REST</a:t>
            </a:r>
            <a:r>
              <a:rPr lang="en-US" sz="1100" b="0" strike="noStrike" spc="-1">
                <a:solidFill>
                  <a:srgbClr val="666666"/>
                </a:solidFill>
                <a:uFill>
                  <a:solidFill>
                    <a:srgbClr val="FFFFFF"/>
                  </a:solidFill>
                </a:uFill>
                <a:latin typeface="Nunito Sans"/>
                <a:ea typeface="Nunito Sans"/>
              </a:rPr>
              <a:t> es una tecnología que transporta datos por medio del protocolo HTTP.</a:t>
            </a:r>
            <a:endParaRPr lang="en-US" sz="1400" b="0" strike="noStrike" spc="-1">
              <a:solidFill>
                <a:srgbClr val="000000"/>
              </a:solidFill>
              <a:uFill>
                <a:solidFill>
                  <a:srgbClr val="FFFFFF"/>
                </a:solidFill>
              </a:uFill>
              <a:latin typeface="Arial"/>
            </a:endParaRPr>
          </a:p>
          <a:p>
            <a:pPr>
              <a:lnSpc>
                <a:spcPct val="100000"/>
              </a:lnSpc>
            </a:pPr>
            <a:r>
              <a:rPr lang="en-US" sz="1100" b="0" strike="noStrike" spc="-1">
                <a:solidFill>
                  <a:srgbClr val="666666"/>
                </a:solidFill>
                <a:uFill>
                  <a:solidFill>
                    <a:srgbClr val="FFFFFF"/>
                  </a:solidFill>
                </a:uFill>
                <a:latin typeface="Nunito Sans"/>
                <a:ea typeface="Nunito Sans"/>
              </a:rPr>
              <a:t>Este permite utilizar los diversos métodos que proporciona HTTP para comunicarse, como lo son </a:t>
            </a:r>
            <a:r>
              <a:rPr lang="en-US" sz="1100" b="1" strike="noStrike" spc="-1">
                <a:solidFill>
                  <a:srgbClr val="666666"/>
                </a:solidFill>
                <a:uFill>
                  <a:solidFill>
                    <a:srgbClr val="FFFFFF"/>
                  </a:solidFill>
                </a:uFill>
                <a:latin typeface="Nunito Sans"/>
                <a:ea typeface="Nunito Sans"/>
              </a:rPr>
              <a:t>GET, POST, PUT, DELETE</a:t>
            </a:r>
            <a:r>
              <a:rPr lang="en-US" sz="1100" b="0" strike="noStrike" spc="-1">
                <a:solidFill>
                  <a:srgbClr val="666666"/>
                </a:solidFill>
                <a:uFill>
                  <a:solidFill>
                    <a:srgbClr val="FFFFFF"/>
                  </a:solidFill>
                </a:uFill>
                <a:latin typeface="Nunito Sans"/>
                <a:ea typeface="Nunito Sans"/>
              </a:rPr>
              <a:t>, y a la vez, utiliza los códigos de respuesta nativos de HTTP (404,200,204,409). </a:t>
            </a:r>
            <a:endParaRPr lang="en-US" sz="1400" b="0" strike="noStrike" spc="-1">
              <a:solidFill>
                <a:srgbClr val="000000"/>
              </a:solidFill>
              <a:uFill>
                <a:solidFill>
                  <a:srgbClr val="FFFFFF"/>
                </a:solidFill>
              </a:uFill>
              <a:latin typeface="Arial"/>
            </a:endParaRPr>
          </a:p>
          <a:p>
            <a:pPr>
              <a:lnSpc>
                <a:spcPct val="100000"/>
              </a:lnSpc>
            </a:pPr>
            <a:r>
              <a:rPr lang="en-US" sz="1100" b="0" strike="noStrike" spc="-1">
                <a:solidFill>
                  <a:srgbClr val="666666"/>
                </a:solidFill>
                <a:uFill>
                  <a:solidFill>
                    <a:srgbClr val="FFFFFF"/>
                  </a:solidFill>
                </a:uFill>
                <a:latin typeface="Nunito Sans"/>
                <a:ea typeface="Nunito Sans"/>
              </a:rPr>
              <a:t>REST es tan flexible que permite transmitir prácticamente </a:t>
            </a:r>
            <a:r>
              <a:rPr lang="en-US" sz="1100" b="1" i="1" strike="noStrike" spc="-1">
                <a:solidFill>
                  <a:srgbClr val="666666"/>
                </a:solidFill>
                <a:uFill>
                  <a:solidFill>
                    <a:srgbClr val="FFFFFF"/>
                  </a:solidFill>
                </a:uFill>
                <a:latin typeface="Nunito Sans"/>
                <a:ea typeface="Nunito Sans"/>
              </a:rPr>
              <a:t>cualquier tipo de datos</a:t>
            </a:r>
            <a:r>
              <a:rPr lang="en-US" sz="1100" b="0" strike="noStrike" spc="-1">
                <a:solidFill>
                  <a:srgbClr val="666666"/>
                </a:solidFill>
                <a:uFill>
                  <a:solidFill>
                    <a:srgbClr val="FFFFFF"/>
                  </a:solidFill>
                </a:uFill>
                <a:latin typeface="Nunito Sans"/>
                <a:ea typeface="Nunito Sans"/>
              </a:rPr>
              <a:t>, ya que el tipo de datos está definido por el Header Content-Type, lo que nos permite mandar, XML, JSON</a:t>
            </a:r>
            <a:endParaRPr lang="en-US" sz="1400" b="0" strike="noStrike" spc="-1">
              <a:solidFill>
                <a:srgbClr val="000000"/>
              </a:solidFill>
              <a:uFill>
                <a:solidFill>
                  <a:srgbClr val="FFFFFF"/>
                </a:solidFill>
              </a:uFill>
              <a:latin typeface="Arial"/>
            </a:endParaRPr>
          </a:p>
          <a:p>
            <a:pPr>
              <a:lnSpc>
                <a:spcPct val="115000"/>
              </a:lnSpc>
            </a:pPr>
            <a:endParaRPr lang="en-US" sz="1400" b="0" strike="noStrike" spc="-1">
              <a:solidFill>
                <a:srgbClr val="000000"/>
              </a:solidFill>
              <a:uFill>
                <a:solidFill>
                  <a:srgbClr val="FFFFFF"/>
                </a:solidFill>
              </a:uFill>
              <a:latin typeface="Arial"/>
            </a:endParaRPr>
          </a:p>
          <a:p>
            <a:pPr>
              <a:lnSpc>
                <a:spcPct val="115000"/>
              </a:lnSpc>
            </a:pPr>
            <a:endParaRPr lang="en-US" sz="1400" b="0" strike="noStrike" spc="-1">
              <a:solidFill>
                <a:srgbClr val="000000"/>
              </a:solidFill>
              <a:uFill>
                <a:solidFill>
                  <a:srgbClr val="FFFFFF"/>
                </a:solidFill>
              </a:uFill>
              <a:latin typeface="Arial"/>
            </a:endParaRPr>
          </a:p>
          <a:p>
            <a:pPr>
              <a:lnSpc>
                <a:spcPct val="115000"/>
              </a:lnSpc>
            </a:pPr>
            <a:endParaRPr lang="en-US" sz="1400" b="0" strike="noStrike" spc="-1">
              <a:solidFill>
                <a:srgbClr val="000000"/>
              </a:solidFill>
              <a:uFill>
                <a:solidFill>
                  <a:srgbClr val="FFFFFF"/>
                </a:solidFill>
              </a:uFill>
              <a:latin typeface="Arial"/>
            </a:endParaRPr>
          </a:p>
        </p:txBody>
      </p:sp>
      <p:sp>
        <p:nvSpPr>
          <p:cNvPr id="348" name="TextShape 3"/>
          <p:cNvSpPr txBox="1"/>
          <p:nvPr/>
        </p:nvSpPr>
        <p:spPr>
          <a:xfrm>
            <a:off x="8556840" y="4749840"/>
            <a:ext cx="548280" cy="393120"/>
          </a:xfrm>
          <a:prstGeom prst="rect">
            <a:avLst/>
          </a:prstGeom>
          <a:noFill/>
          <a:ln>
            <a:noFill/>
          </a:ln>
        </p:spPr>
        <p:txBody>
          <a:bodyPr tIns="91440" bIns="91440" anchor="ctr"/>
          <a:lstStyle/>
          <a:p>
            <a:pPr algn="r">
              <a:lnSpc>
                <a:spcPct val="100000"/>
              </a:lnSpc>
            </a:pPr>
            <a:fld id="{47A70990-3D93-4F3C-8448-DE283ED6B052}" type="slidenum">
              <a:rPr lang="en-US" sz="1000" b="0" strike="noStrike" spc="-1">
                <a:solidFill>
                  <a:srgbClr val="CCCCCC"/>
                </a:solidFill>
                <a:uFill>
                  <a:solidFill>
                    <a:srgbClr val="FFFFFF"/>
                  </a:solidFill>
                </a:uFill>
                <a:latin typeface="Nunito Sans"/>
                <a:ea typeface="Nunito Sans"/>
              </a:rPr>
              <a:t>5</a:t>
            </a:fld>
            <a:endParaRPr lang="en-US" sz="1400" b="0" strike="noStrike" spc="-1">
              <a:solidFill>
                <a:srgbClr val="FFFFFF"/>
              </a:solidFill>
              <a:uFill>
                <a:solidFill>
                  <a:srgbClr val="FFFFFF"/>
                </a:solidFill>
              </a:uFill>
              <a:latin typeface="Times New Roman"/>
            </a:endParaRPr>
          </a:p>
        </p:txBody>
      </p:sp>
      <p:pic>
        <p:nvPicPr>
          <p:cNvPr id="349" name="Picture 2"/>
          <p:cNvPicPr/>
          <p:nvPr/>
        </p:nvPicPr>
        <p:blipFill>
          <a:blip r:embed="rId2"/>
          <a:stretch/>
        </p:blipFill>
        <p:spPr>
          <a:xfrm>
            <a:off x="3191400" y="339480"/>
            <a:ext cx="5293440" cy="2245320"/>
          </a:xfrm>
          <a:prstGeom prst="rect">
            <a:avLst/>
          </a:prstGeom>
          <a:ln>
            <a:noFill/>
          </a:ln>
        </p:spPr>
      </p:pic>
      <p:pic>
        <p:nvPicPr>
          <p:cNvPr id="350" name="Imagen 6"/>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51" name="TextShape 1"/>
          <p:cNvSpPr txBox="1"/>
          <p:nvPr/>
        </p:nvSpPr>
        <p:spPr>
          <a:xfrm>
            <a:off x="277200" y="284040"/>
            <a:ext cx="2023920" cy="3677760"/>
          </a:xfrm>
          <a:prstGeom prst="rect">
            <a:avLst/>
          </a:prstGeom>
          <a:noFill/>
          <a:ln>
            <a:noFill/>
          </a:ln>
        </p:spPr>
        <p:txBody>
          <a:bodyPr tIns="91440" bIns="91440" anchor="b"/>
          <a:lstStyle/>
          <a:p>
            <a:pPr>
              <a:lnSpc>
                <a:spcPct val="100000"/>
              </a:lnSpc>
            </a:pPr>
            <a:r>
              <a:rPr lang="en-US" sz="4800" b="1" strike="noStrike" spc="-1">
                <a:solidFill>
                  <a:srgbClr val="144080"/>
                </a:solidFill>
                <a:uFill>
                  <a:solidFill>
                    <a:srgbClr val="FFFFFF"/>
                  </a:solidFill>
                </a:uFill>
                <a:latin typeface="Nunito Sans"/>
                <a:ea typeface="Nunito Sans"/>
              </a:rPr>
              <a:t>2.
</a:t>
            </a:r>
            <a:r>
              <a:rPr lang="en-US" sz="2400" b="0" strike="noStrike" spc="-1">
                <a:solidFill>
                  <a:srgbClr val="144080"/>
                </a:solidFill>
                <a:uFill>
                  <a:solidFill>
                    <a:srgbClr val="FFFFFF"/>
                  </a:solidFill>
                </a:uFill>
                <a:latin typeface="Nunito Sans"/>
                <a:ea typeface="Nunito Sans"/>
              </a:rPr>
              <a:t>Iniciación a HTML, CSS y JS</a:t>
            </a:r>
            <a:endParaRPr lang="en-US" sz="1400" b="0" strike="noStrike" spc="-1">
              <a:solidFill>
                <a:srgbClr val="000000"/>
              </a:solidFill>
              <a:uFill>
                <a:solidFill>
                  <a:srgbClr val="FFFFFF"/>
                </a:solidFill>
              </a:uFill>
              <a:latin typeface="Arial"/>
            </a:endParaRPr>
          </a:p>
        </p:txBody>
      </p:sp>
      <p:sp>
        <p:nvSpPr>
          <p:cNvPr id="352"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63F59FF5-D5B3-42C6-A81A-43593DEDC07E}" type="slidenum">
              <a:rPr lang="en-US" sz="1000" b="0" strike="noStrike" spc="-1">
                <a:solidFill>
                  <a:srgbClr val="FFFFFF"/>
                </a:solidFill>
                <a:uFill>
                  <a:solidFill>
                    <a:srgbClr val="FFFFFF"/>
                  </a:solidFill>
                </a:uFill>
                <a:latin typeface="Nunito Sans"/>
                <a:ea typeface="Nunito Sans"/>
              </a:rPr>
              <a:t>6</a:t>
            </a:fld>
            <a:endParaRPr lang="en-US" sz="1400" b="0" strike="noStrike" spc="-1">
              <a:solidFill>
                <a:srgbClr val="000000"/>
              </a:solidFill>
              <a:uFill>
                <a:solidFill>
                  <a:srgbClr val="FFFFFF"/>
                </a:solidFill>
              </a:uFill>
              <a:latin typeface="Times New Roman"/>
            </a:endParaRPr>
          </a:p>
        </p:txBody>
      </p:sp>
      <p:pic>
        <p:nvPicPr>
          <p:cNvPr id="353" name="Imagen 3"/>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354" name="TextShape 1"/>
          <p:cNvSpPr txBox="1"/>
          <p:nvPr/>
        </p:nvSpPr>
        <p:spPr>
          <a:xfrm>
            <a:off x="234360" y="575640"/>
            <a:ext cx="2045880" cy="398052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&lt;HTML /&gt;
</a:t>
            </a:r>
            <a:r>
              <a:rPr lang="en-US" sz="1200" b="0" strike="noStrike" spc="-1">
                <a:solidFill>
                  <a:srgbClr val="FFFFFF"/>
                </a:solidFill>
                <a:uFill>
                  <a:solidFill>
                    <a:srgbClr val="FFFFFF"/>
                  </a:solidFill>
                </a:uFill>
                <a:latin typeface="Nunito Sans"/>
                <a:ea typeface="Nunito Sans"/>
              </a:rPr>
              <a:t>HTML es un lenguaje de programación que se utiliza para el desarrollo de páginas de Internet</a:t>
            </a:r>
            <a:r>
              <a:rPr lang="en-US" sz="2400" b="0" strike="noStrike" spc="-1">
                <a:solidFill>
                  <a:srgbClr val="FFFFFF"/>
                </a:solidFill>
                <a:uFill>
                  <a:solidFill>
                    <a:srgbClr val="FFFFFF"/>
                  </a:solidFill>
                </a:uFill>
                <a:latin typeface="Nunito Sans"/>
                <a:ea typeface="Nunito Sans"/>
              </a:rPr>
              <a:t>
</a:t>
            </a:r>
            <a:endParaRPr lang="en-US" sz="1400" b="0" strike="noStrike" spc="-1">
              <a:solidFill>
                <a:srgbClr val="000000"/>
              </a:solidFill>
              <a:uFill>
                <a:solidFill>
                  <a:srgbClr val="FFFFFF"/>
                </a:solidFill>
              </a:uFill>
              <a:latin typeface="Arial"/>
            </a:endParaRPr>
          </a:p>
        </p:txBody>
      </p:sp>
      <p:sp>
        <p:nvSpPr>
          <p:cNvPr id="355" name="TextShape 2"/>
          <p:cNvSpPr txBox="1"/>
          <p:nvPr/>
        </p:nvSpPr>
        <p:spPr>
          <a:xfrm>
            <a:off x="3060000" y="2931840"/>
            <a:ext cx="5595840" cy="1800000"/>
          </a:xfrm>
          <a:prstGeom prst="rect">
            <a:avLst/>
          </a:prstGeom>
          <a:noFill/>
          <a:ln>
            <a:noFill/>
          </a:ln>
        </p:spPr>
        <p:txBody>
          <a:bodyPr tIns="91440" bIns="91440"/>
          <a:lstStyle/>
          <a:p>
            <a:pPr marL="285840" lvl="1" indent="-285480">
              <a:lnSpc>
                <a:spcPct val="100000"/>
              </a:lnSpc>
              <a:buClr>
                <a:srgbClr val="CCCCCC"/>
              </a:buClr>
              <a:buFont typeface="Nunito Sans"/>
              <a:buChar char="▪"/>
            </a:pPr>
            <a:r>
              <a:rPr lang="en-US" sz="1400" b="0" strike="noStrike" spc="-1">
                <a:solidFill>
                  <a:srgbClr val="666666"/>
                </a:solidFill>
                <a:uFill>
                  <a:solidFill>
                    <a:srgbClr val="FFFFFF"/>
                  </a:solidFill>
                </a:uFill>
                <a:latin typeface="Nunito Sans"/>
                <a:ea typeface="Nunito Sans"/>
              </a:rPr>
              <a:t>Es un mecanismo para definir el formato y estructura de los documentos.</a:t>
            </a:r>
            <a:endParaRPr lang="en-US" sz="1400" b="0" strike="noStrike" spc="-1">
              <a:solidFill>
                <a:srgbClr val="000000"/>
              </a:solidFill>
              <a:uFill>
                <a:solidFill>
                  <a:srgbClr val="FFFFFF"/>
                </a:solidFill>
              </a:uFill>
              <a:latin typeface="Arial"/>
            </a:endParaRPr>
          </a:p>
          <a:p>
            <a:pPr marL="285840" lvl="1" indent="-285480">
              <a:lnSpc>
                <a:spcPct val="100000"/>
              </a:lnSpc>
              <a:buClr>
                <a:srgbClr val="CCCCCC"/>
              </a:buClr>
              <a:buFont typeface="Nunito Sans"/>
              <a:buChar char="▪"/>
            </a:pPr>
            <a:r>
              <a:rPr lang="en-US" sz="1400" b="0" strike="noStrike" spc="-1">
                <a:solidFill>
                  <a:srgbClr val="666666"/>
                </a:solidFill>
                <a:uFill>
                  <a:solidFill>
                    <a:srgbClr val="FFFFFF"/>
                  </a:solidFill>
                </a:uFill>
                <a:latin typeface="Nunito Sans"/>
                <a:ea typeface="Nunito Sans"/>
              </a:rPr>
              <a:t>Puede ser leído por cualquier navegador, y es el lenguaje utilizado para la implementación de páginas Web.</a:t>
            </a:r>
            <a:endParaRPr lang="en-US" sz="1400" b="0" strike="noStrike" spc="-1">
              <a:solidFill>
                <a:srgbClr val="000000"/>
              </a:solidFill>
              <a:uFill>
                <a:solidFill>
                  <a:srgbClr val="FFFFFF"/>
                </a:solidFill>
              </a:uFill>
              <a:latin typeface="Arial"/>
            </a:endParaRPr>
          </a:p>
          <a:p>
            <a:pPr marL="285840" lvl="1" indent="-285480">
              <a:lnSpc>
                <a:spcPct val="100000"/>
              </a:lnSpc>
              <a:buClr>
                <a:srgbClr val="CCCCCC"/>
              </a:buClr>
              <a:buFont typeface="Nunito Sans"/>
              <a:buChar char="▪"/>
            </a:pPr>
            <a:r>
              <a:rPr lang="en-US" sz="1400" b="0" strike="noStrike" spc="-1">
                <a:solidFill>
                  <a:srgbClr val="666666"/>
                </a:solidFill>
                <a:uFill>
                  <a:solidFill>
                    <a:srgbClr val="FFFFFF"/>
                  </a:solidFill>
                </a:uFill>
                <a:latin typeface="Nunito Sans"/>
                <a:ea typeface="Nunito Sans"/>
              </a:rPr>
              <a:t>La organización de los documentos HTML consiste en un árbol de elementos y texto.(DOM)</a:t>
            </a:r>
            <a:endParaRPr lang="en-US" sz="1400" b="0" strike="noStrike" spc="-1">
              <a:solidFill>
                <a:srgbClr val="000000"/>
              </a:solidFill>
              <a:uFill>
                <a:solidFill>
                  <a:srgbClr val="FFFFFF"/>
                </a:solidFill>
              </a:uFill>
              <a:latin typeface="Arial"/>
            </a:endParaRPr>
          </a:p>
          <a:p>
            <a:endParaRPr lang="en-US" sz="1400" b="0" strike="noStrike" spc="-1">
              <a:solidFill>
                <a:srgbClr val="000000"/>
              </a:solidFill>
              <a:uFill>
                <a:solidFill>
                  <a:srgbClr val="FFFFFF"/>
                </a:solidFill>
              </a:uFill>
              <a:latin typeface="Arial"/>
            </a:endParaRPr>
          </a:p>
          <a:p>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pPr>
              <a:lnSpc>
                <a:spcPct val="115000"/>
              </a:lnSpc>
            </a:pPr>
            <a:endParaRPr lang="en-US" sz="1400" b="0" strike="noStrike" spc="-1">
              <a:solidFill>
                <a:srgbClr val="000000"/>
              </a:solidFill>
              <a:uFill>
                <a:solidFill>
                  <a:srgbClr val="FFFFFF"/>
                </a:solidFill>
              </a:uFill>
              <a:latin typeface="Arial"/>
            </a:endParaRPr>
          </a:p>
          <a:p>
            <a:pPr>
              <a:lnSpc>
                <a:spcPct val="115000"/>
              </a:lnSpc>
            </a:pPr>
            <a:endParaRPr lang="en-US" sz="1400" b="0" strike="noStrike" spc="-1">
              <a:solidFill>
                <a:srgbClr val="000000"/>
              </a:solidFill>
              <a:uFill>
                <a:solidFill>
                  <a:srgbClr val="FFFFFF"/>
                </a:solidFill>
              </a:uFill>
              <a:latin typeface="Arial"/>
            </a:endParaRPr>
          </a:p>
        </p:txBody>
      </p:sp>
      <p:sp>
        <p:nvSpPr>
          <p:cNvPr id="356" name="TextShape 3"/>
          <p:cNvSpPr txBox="1"/>
          <p:nvPr/>
        </p:nvSpPr>
        <p:spPr>
          <a:xfrm>
            <a:off x="8556840" y="4749840"/>
            <a:ext cx="548280" cy="393120"/>
          </a:xfrm>
          <a:prstGeom prst="rect">
            <a:avLst/>
          </a:prstGeom>
          <a:noFill/>
          <a:ln>
            <a:noFill/>
          </a:ln>
        </p:spPr>
        <p:txBody>
          <a:bodyPr tIns="91440" bIns="91440" anchor="ctr"/>
          <a:lstStyle/>
          <a:p>
            <a:pPr algn="r">
              <a:lnSpc>
                <a:spcPct val="100000"/>
              </a:lnSpc>
            </a:pPr>
            <a:fld id="{C86211FF-5224-4604-898A-EDF70CDBFDBA}" type="slidenum">
              <a:rPr lang="en-US" sz="1000" b="0" strike="noStrike" spc="-1">
                <a:solidFill>
                  <a:srgbClr val="CCCCCC"/>
                </a:solidFill>
                <a:uFill>
                  <a:solidFill>
                    <a:srgbClr val="FFFFFF"/>
                  </a:solidFill>
                </a:uFill>
                <a:latin typeface="Nunito Sans"/>
                <a:ea typeface="Nunito Sans"/>
              </a:rPr>
              <a:t>7</a:t>
            </a:fld>
            <a:endParaRPr lang="en-US" sz="1400" b="0" strike="noStrike" spc="-1">
              <a:solidFill>
                <a:srgbClr val="FFFFFF"/>
              </a:solidFill>
              <a:uFill>
                <a:solidFill>
                  <a:srgbClr val="FFFFFF"/>
                </a:solidFill>
              </a:uFill>
              <a:latin typeface="Times New Roman"/>
            </a:endParaRPr>
          </a:p>
        </p:txBody>
      </p:sp>
      <p:pic>
        <p:nvPicPr>
          <p:cNvPr id="357" name="Picture 2"/>
          <p:cNvPicPr/>
          <p:nvPr/>
        </p:nvPicPr>
        <p:blipFill>
          <a:blip r:embed="rId2"/>
          <a:stretch/>
        </p:blipFill>
        <p:spPr>
          <a:xfrm>
            <a:off x="3492000" y="123480"/>
            <a:ext cx="4608000" cy="2601720"/>
          </a:xfrm>
          <a:prstGeom prst="rect">
            <a:avLst/>
          </a:prstGeom>
          <a:ln>
            <a:noFill/>
          </a:ln>
        </p:spPr>
      </p:pic>
      <p:pic>
        <p:nvPicPr>
          <p:cNvPr id="358" name="Imagen 6"/>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359" name="TextShape 1"/>
          <p:cNvSpPr txBox="1"/>
          <p:nvPr/>
        </p:nvSpPr>
        <p:spPr>
          <a:xfrm>
            <a:off x="234360" y="575640"/>
            <a:ext cx="2045880" cy="398052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Javascript
</a:t>
            </a:r>
            <a:r>
              <a:rPr lang="en-US" sz="1200" b="0" strike="noStrike" spc="-1">
                <a:solidFill>
                  <a:srgbClr val="FFFFFF"/>
                </a:solidFill>
                <a:uFill>
                  <a:solidFill>
                    <a:srgbClr val="FFFFFF"/>
                  </a:solidFill>
                </a:uFill>
                <a:latin typeface="Nunito Sans"/>
                <a:ea typeface="Nunito Sans"/>
              </a:rPr>
              <a:t>JavaScript  es un lenguaje de programación que puede ser aplicado a un documento HTML y usado para dotar de dinamismo a un sitio web
</a:t>
            </a:r>
            <a:r>
              <a:rPr lang="en-US" sz="2400" b="0" strike="noStrike" spc="-1">
                <a:solidFill>
                  <a:srgbClr val="FFFFFF"/>
                </a:solidFill>
                <a:uFill>
                  <a:solidFill>
                    <a:srgbClr val="FFFFFF"/>
                  </a:solidFill>
                </a:uFill>
                <a:latin typeface="Nunito Sans"/>
                <a:ea typeface="Nunito Sans"/>
              </a:rPr>
              <a:t>
</a:t>
            </a:r>
            <a:endParaRPr lang="en-US" sz="1400" b="0" strike="noStrike" spc="-1">
              <a:solidFill>
                <a:srgbClr val="000000"/>
              </a:solidFill>
              <a:uFill>
                <a:solidFill>
                  <a:srgbClr val="FFFFFF"/>
                </a:solidFill>
              </a:uFill>
              <a:latin typeface="Arial"/>
            </a:endParaRPr>
          </a:p>
        </p:txBody>
      </p:sp>
      <p:sp>
        <p:nvSpPr>
          <p:cNvPr id="360" name="TextShape 2"/>
          <p:cNvSpPr txBox="1"/>
          <p:nvPr/>
        </p:nvSpPr>
        <p:spPr>
          <a:xfrm>
            <a:off x="2962080" y="3576240"/>
            <a:ext cx="5595840" cy="1079640"/>
          </a:xfrm>
          <a:prstGeom prst="rect">
            <a:avLst/>
          </a:prstGeom>
          <a:noFill/>
          <a:ln>
            <a:noFill/>
          </a:ln>
        </p:spPr>
        <p:txBody>
          <a:bodyPr tIns="91440" bIns="91440"/>
          <a:lstStyle/>
          <a:p>
            <a:pPr marL="457200" indent="-317160">
              <a:lnSpc>
                <a:spcPct val="100000"/>
              </a:lnSpc>
              <a:buClr>
                <a:srgbClr val="CCCCCC"/>
              </a:buClr>
              <a:buFont typeface="Nunito Sans"/>
              <a:buChar char="▪"/>
            </a:pPr>
            <a:r>
              <a:rPr lang="en-US" sz="1400" b="0" strike="noStrike" spc="-1">
                <a:solidFill>
                  <a:srgbClr val="666666"/>
                </a:solidFill>
                <a:uFill>
                  <a:solidFill>
                    <a:srgbClr val="FFFFFF"/>
                  </a:solidFill>
                </a:uFill>
                <a:latin typeface="Nunito Sans"/>
                <a:ea typeface="Nunito Sans"/>
              </a:rPr>
              <a:t>Se puede hacer prácticamente cualquier cosa con JavaScript. Desde ajustar estilos a crear juegos 3D y realizar interacción con bases de datos.</a:t>
            </a:r>
            <a:endParaRPr lang="en-US" sz="1400" b="0" strike="noStrike" spc="-1">
              <a:solidFill>
                <a:srgbClr val="000000"/>
              </a:solidFill>
              <a:uFill>
                <a:solidFill>
                  <a:srgbClr val="FFFFFF"/>
                </a:solidFill>
              </a:uFill>
              <a:latin typeface="Arial"/>
            </a:endParaRPr>
          </a:p>
          <a:p>
            <a:pPr marL="457200" lvl="1" indent="-317160">
              <a:lnSpc>
                <a:spcPct val="100000"/>
              </a:lnSpc>
              <a:buClr>
                <a:srgbClr val="CCCCCC"/>
              </a:buClr>
              <a:buFont typeface="Nunito Sans"/>
              <a:buChar char="▪"/>
            </a:pPr>
            <a:r>
              <a:rPr lang="en-US" sz="1400" b="0" strike="noStrike" spc="-1">
                <a:solidFill>
                  <a:srgbClr val="666666"/>
                </a:solidFill>
                <a:uFill>
                  <a:solidFill>
                    <a:srgbClr val="FFFFFF"/>
                  </a:solidFill>
                </a:uFill>
                <a:latin typeface="Nunito Sans"/>
                <a:ea typeface="Nunito Sans"/>
              </a:rPr>
              <a:t>Existen una gran cantidad de librerías y frameworks disponibles para facilitar el desarrollo de aplicaciones WEB.</a:t>
            </a:r>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endParaRPr lang="en-US" sz="1400" b="0" strike="noStrike" spc="-1">
              <a:solidFill>
                <a:srgbClr val="000000"/>
              </a:solidFill>
              <a:uFill>
                <a:solidFill>
                  <a:srgbClr val="FFFFFF"/>
                </a:solidFill>
              </a:uFill>
              <a:latin typeface="Arial"/>
            </a:endParaRPr>
          </a:p>
          <a:p>
            <a:endParaRPr lang="en-US" sz="1400" b="0" strike="noStrike" spc="-1">
              <a:solidFill>
                <a:srgbClr val="000000"/>
              </a:solidFill>
              <a:uFill>
                <a:solidFill>
                  <a:srgbClr val="FFFFFF"/>
                </a:solidFill>
              </a:uFill>
              <a:latin typeface="Arial"/>
            </a:endParaRPr>
          </a:p>
          <a:p>
            <a:pPr>
              <a:lnSpc>
                <a:spcPct val="100000"/>
              </a:lnSpc>
            </a:pPr>
            <a:endParaRPr lang="en-US" sz="1400" b="0" strike="noStrike" spc="-1">
              <a:solidFill>
                <a:srgbClr val="000000"/>
              </a:solidFill>
              <a:uFill>
                <a:solidFill>
                  <a:srgbClr val="FFFFFF"/>
                </a:solidFill>
              </a:uFill>
              <a:latin typeface="Arial"/>
            </a:endParaRPr>
          </a:p>
          <a:p>
            <a:pPr>
              <a:lnSpc>
                <a:spcPct val="115000"/>
              </a:lnSpc>
            </a:pPr>
            <a:endParaRPr lang="en-US" sz="1400" b="0" strike="noStrike" spc="-1">
              <a:solidFill>
                <a:srgbClr val="000000"/>
              </a:solidFill>
              <a:uFill>
                <a:solidFill>
                  <a:srgbClr val="FFFFFF"/>
                </a:solidFill>
              </a:uFill>
              <a:latin typeface="Arial"/>
            </a:endParaRPr>
          </a:p>
          <a:p>
            <a:pPr>
              <a:lnSpc>
                <a:spcPct val="115000"/>
              </a:lnSpc>
            </a:pPr>
            <a:endParaRPr lang="en-US" sz="1400" b="0" strike="noStrike" spc="-1">
              <a:solidFill>
                <a:srgbClr val="000000"/>
              </a:solidFill>
              <a:uFill>
                <a:solidFill>
                  <a:srgbClr val="FFFFFF"/>
                </a:solidFill>
              </a:uFill>
              <a:latin typeface="Arial"/>
            </a:endParaRPr>
          </a:p>
        </p:txBody>
      </p:sp>
      <p:sp>
        <p:nvSpPr>
          <p:cNvPr id="361" name="TextShape 3"/>
          <p:cNvSpPr txBox="1"/>
          <p:nvPr/>
        </p:nvSpPr>
        <p:spPr>
          <a:xfrm>
            <a:off x="8556840" y="4749840"/>
            <a:ext cx="548280" cy="393120"/>
          </a:xfrm>
          <a:prstGeom prst="rect">
            <a:avLst/>
          </a:prstGeom>
          <a:noFill/>
          <a:ln>
            <a:noFill/>
          </a:ln>
        </p:spPr>
        <p:txBody>
          <a:bodyPr tIns="91440" bIns="91440" anchor="ctr"/>
          <a:lstStyle/>
          <a:p>
            <a:pPr algn="r">
              <a:lnSpc>
                <a:spcPct val="100000"/>
              </a:lnSpc>
            </a:pPr>
            <a:fld id="{101BB513-1A92-4096-8149-05DF11D1A975}" type="slidenum">
              <a:rPr lang="en-US" sz="1000" b="0" strike="noStrike" spc="-1">
                <a:solidFill>
                  <a:srgbClr val="CCCCCC"/>
                </a:solidFill>
                <a:uFill>
                  <a:solidFill>
                    <a:srgbClr val="FFFFFF"/>
                  </a:solidFill>
                </a:uFill>
                <a:latin typeface="Nunito Sans"/>
                <a:ea typeface="Nunito Sans"/>
              </a:rPr>
              <a:t>8</a:t>
            </a:fld>
            <a:endParaRPr lang="en-US" sz="1400" b="0" strike="noStrike" spc="-1">
              <a:solidFill>
                <a:srgbClr val="FFFFFF"/>
              </a:solidFill>
              <a:uFill>
                <a:solidFill>
                  <a:srgbClr val="FFFFFF"/>
                </a:solidFill>
              </a:uFill>
              <a:latin typeface="Times New Roman"/>
            </a:endParaRPr>
          </a:p>
        </p:txBody>
      </p:sp>
      <p:pic>
        <p:nvPicPr>
          <p:cNvPr id="362" name="Picture 2"/>
          <p:cNvPicPr/>
          <p:nvPr/>
        </p:nvPicPr>
        <p:blipFill>
          <a:blip r:embed="rId2"/>
          <a:stretch/>
        </p:blipFill>
        <p:spPr>
          <a:xfrm>
            <a:off x="3996000" y="123480"/>
            <a:ext cx="3528000" cy="3452400"/>
          </a:xfrm>
          <a:prstGeom prst="rect">
            <a:avLst/>
          </a:prstGeom>
          <a:ln>
            <a:noFill/>
          </a:ln>
        </p:spPr>
      </p:pic>
      <p:pic>
        <p:nvPicPr>
          <p:cNvPr id="363" name="Imagen 5"/>
          <p:cNvPicPr/>
          <p:nvPr/>
        </p:nvPicPr>
        <p:blipFill>
          <a:blip r:embed="rId3"/>
          <a:stretch/>
        </p:blipFill>
        <p:spPr>
          <a:xfrm>
            <a:off x="69480" y="4838760"/>
            <a:ext cx="559800" cy="21564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4080"/>
        </a:solidFill>
        <a:effectLst/>
      </p:bgPr>
    </p:bg>
    <p:spTree>
      <p:nvGrpSpPr>
        <p:cNvPr id="1" name=""/>
        <p:cNvGrpSpPr/>
        <p:nvPr/>
      </p:nvGrpSpPr>
      <p:grpSpPr>
        <a:xfrm>
          <a:off x="0" y="0"/>
          <a:ext cx="0" cy="0"/>
          <a:chOff x="0" y="0"/>
          <a:chExt cx="0" cy="0"/>
        </a:xfrm>
      </p:grpSpPr>
      <p:sp>
        <p:nvSpPr>
          <p:cNvPr id="364" name="TextShape 1"/>
          <p:cNvSpPr txBox="1"/>
          <p:nvPr/>
        </p:nvSpPr>
        <p:spPr>
          <a:xfrm>
            <a:off x="234360" y="575640"/>
            <a:ext cx="2045880" cy="3980520"/>
          </a:xfrm>
          <a:prstGeom prst="rect">
            <a:avLst/>
          </a:prstGeom>
          <a:noFill/>
          <a:ln>
            <a:noFill/>
          </a:ln>
        </p:spPr>
        <p:txBody>
          <a:bodyPr tIns="91440" bIns="91440"/>
          <a:lstStyle/>
          <a:p>
            <a:pPr>
              <a:lnSpc>
                <a:spcPct val="100000"/>
              </a:lnSpc>
            </a:pPr>
            <a:r>
              <a:rPr lang="en-US" sz="2400" b="0" strike="noStrike" spc="-1">
                <a:solidFill>
                  <a:srgbClr val="FFFFFF"/>
                </a:solidFill>
                <a:uFill>
                  <a:solidFill>
                    <a:srgbClr val="FFFFFF"/>
                  </a:solidFill>
                </a:uFill>
                <a:latin typeface="Nunito Sans"/>
                <a:ea typeface="Nunito Sans"/>
              </a:rPr>
              <a:t>#css{}
</a:t>
            </a:r>
            <a:r>
              <a:rPr lang="en-US" sz="1200" b="0" strike="noStrike" spc="-1">
                <a:solidFill>
                  <a:srgbClr val="FFFFFF"/>
                </a:solidFill>
                <a:uFill>
                  <a:solidFill>
                    <a:srgbClr val="FFFFFF"/>
                  </a:solidFill>
                </a:uFill>
                <a:latin typeface="Nunito Sans"/>
                <a:ea typeface="Nunito Sans"/>
              </a:rPr>
              <a:t>CSS permite especificar como deben de mostrarse los elementos HTML en el navegador
</a:t>
            </a:r>
            <a:endParaRPr lang="en-US" sz="1400" b="0" strike="noStrike" spc="-1">
              <a:solidFill>
                <a:srgbClr val="000000"/>
              </a:solidFill>
              <a:uFill>
                <a:solidFill>
                  <a:srgbClr val="FFFFFF"/>
                </a:solidFill>
              </a:uFill>
              <a:latin typeface="Arial"/>
            </a:endParaRPr>
          </a:p>
        </p:txBody>
      </p:sp>
      <p:sp>
        <p:nvSpPr>
          <p:cNvPr id="365" name="TextShape 2"/>
          <p:cNvSpPr txBox="1"/>
          <p:nvPr/>
        </p:nvSpPr>
        <p:spPr>
          <a:xfrm>
            <a:off x="8556840" y="4749840"/>
            <a:ext cx="548280" cy="393120"/>
          </a:xfrm>
          <a:prstGeom prst="rect">
            <a:avLst/>
          </a:prstGeom>
          <a:noFill/>
          <a:ln>
            <a:noFill/>
          </a:ln>
        </p:spPr>
        <p:txBody>
          <a:bodyPr tIns="91440" bIns="91440" anchor="ctr"/>
          <a:lstStyle/>
          <a:p>
            <a:pPr algn="r">
              <a:lnSpc>
                <a:spcPct val="100000"/>
              </a:lnSpc>
            </a:pPr>
            <a:fld id="{4DBC6DA4-8D39-43EA-86F9-7AF510F8BFBC}" type="slidenum">
              <a:rPr lang="en-US" sz="1000" b="0" strike="noStrike" spc="-1">
                <a:solidFill>
                  <a:srgbClr val="CCCCCC"/>
                </a:solidFill>
                <a:uFill>
                  <a:solidFill>
                    <a:srgbClr val="FFFFFF"/>
                  </a:solidFill>
                </a:uFill>
                <a:latin typeface="Nunito Sans"/>
                <a:ea typeface="Nunito Sans"/>
              </a:rPr>
              <a:t>9</a:t>
            </a:fld>
            <a:endParaRPr lang="en-US" sz="1400" b="0" strike="noStrike" spc="-1">
              <a:solidFill>
                <a:srgbClr val="FFFFFF"/>
              </a:solidFill>
              <a:uFill>
                <a:solidFill>
                  <a:srgbClr val="FFFFFF"/>
                </a:solidFill>
              </a:uFill>
              <a:latin typeface="Times New Roman"/>
            </a:endParaRPr>
          </a:p>
        </p:txBody>
      </p:sp>
      <p:sp>
        <p:nvSpPr>
          <p:cNvPr id="366" name="TextShape 3"/>
          <p:cNvSpPr txBox="1"/>
          <p:nvPr/>
        </p:nvSpPr>
        <p:spPr>
          <a:xfrm>
            <a:off x="2915640" y="555480"/>
            <a:ext cx="5595840" cy="3980520"/>
          </a:xfrm>
          <a:prstGeom prst="rect">
            <a:avLst/>
          </a:prstGeom>
          <a:noFill/>
          <a:ln>
            <a:noFill/>
          </a:ln>
        </p:spPr>
        <p:txBody>
          <a:bodyPr tIns="91440" bIns="91440"/>
          <a:lstStyle/>
          <a:p>
            <a:pPr marL="139680">
              <a:lnSpc>
                <a:spcPct val="100000"/>
              </a:lnSpc>
            </a:pPr>
            <a:r>
              <a:rPr lang="en-US" sz="1200" b="0" strike="noStrike" spc="-1">
                <a:solidFill>
                  <a:srgbClr val="666666"/>
                </a:solidFill>
                <a:uFill>
                  <a:solidFill>
                    <a:srgbClr val="FFFFFF"/>
                  </a:solidFill>
                </a:uFill>
                <a:latin typeface="Nunito Sans"/>
                <a:ea typeface="Nunito Sans"/>
              </a:rPr>
              <a:t> </a:t>
            </a:r>
            <a:endParaRPr lang="en-US" sz="1400" b="0" strike="noStrike" spc="-1">
              <a:solidFill>
                <a:srgbClr val="000000"/>
              </a:solidFill>
              <a:uFill>
                <a:solidFill>
                  <a:srgbClr val="FFFFFF"/>
                </a:solidFill>
              </a:uFill>
              <a:latin typeface="Arial"/>
            </a:endParaRPr>
          </a:p>
        </p:txBody>
      </p:sp>
      <p:pic>
        <p:nvPicPr>
          <p:cNvPr id="367" name="Picture 2"/>
          <p:cNvPicPr/>
          <p:nvPr/>
        </p:nvPicPr>
        <p:blipFill>
          <a:blip r:embed="rId2"/>
          <a:stretch/>
        </p:blipFill>
        <p:spPr>
          <a:xfrm>
            <a:off x="3348000" y="1347480"/>
            <a:ext cx="2743560" cy="2381760"/>
          </a:xfrm>
          <a:prstGeom prst="rect">
            <a:avLst/>
          </a:prstGeom>
          <a:ln>
            <a:noFill/>
          </a:ln>
        </p:spPr>
      </p:pic>
      <p:sp>
        <p:nvSpPr>
          <p:cNvPr id="368" name="CustomShape 4"/>
          <p:cNvSpPr/>
          <p:nvPr/>
        </p:nvSpPr>
        <p:spPr>
          <a:xfrm>
            <a:off x="2771640" y="411480"/>
            <a:ext cx="518796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pPr>
            <a:r>
              <a:rPr lang="en-US" sz="1200" b="0" strike="noStrike" spc="-1">
                <a:solidFill>
                  <a:srgbClr val="666666"/>
                </a:solidFill>
                <a:uFill>
                  <a:solidFill>
                    <a:srgbClr val="FFFFFF"/>
                  </a:solidFill>
                </a:uFill>
                <a:latin typeface="Nunito Sans"/>
                <a:ea typeface="Nunito Sans"/>
              </a:rPr>
              <a:t>Inicialmente, para dar estilos al las webs, HTML comenzó a crear etiquetas para ello, pero a medida que se incrementaba el número de etiquetas, se incrementaba la dificultad de la programación.</a:t>
            </a:r>
            <a:endParaRPr lang="en-US" sz="1800" b="0" strike="noStrike" spc="-1">
              <a:solidFill>
                <a:srgbClr val="FFFFFF"/>
              </a:solidFill>
              <a:uFill>
                <a:solidFill>
                  <a:srgbClr val="FFFFFF"/>
                </a:solidFill>
              </a:uFill>
              <a:latin typeface="Arial"/>
            </a:endParaRPr>
          </a:p>
        </p:txBody>
      </p:sp>
      <p:pic>
        <p:nvPicPr>
          <p:cNvPr id="369" name="Picture 2"/>
          <p:cNvPicPr/>
          <p:nvPr/>
        </p:nvPicPr>
        <p:blipFill>
          <a:blip r:embed="rId3"/>
          <a:stretch/>
        </p:blipFill>
        <p:spPr>
          <a:xfrm>
            <a:off x="6948360" y="1563480"/>
            <a:ext cx="1583640" cy="604080"/>
          </a:xfrm>
          <a:prstGeom prst="rect">
            <a:avLst/>
          </a:prstGeom>
          <a:ln>
            <a:noFill/>
          </a:ln>
        </p:spPr>
      </p:pic>
      <p:pic>
        <p:nvPicPr>
          <p:cNvPr id="370" name="Picture 3"/>
          <p:cNvPicPr/>
          <p:nvPr/>
        </p:nvPicPr>
        <p:blipFill>
          <a:blip r:embed="rId4"/>
          <a:stretch/>
        </p:blipFill>
        <p:spPr>
          <a:xfrm>
            <a:off x="7164360" y="2283840"/>
            <a:ext cx="1269720" cy="1269720"/>
          </a:xfrm>
          <a:prstGeom prst="rect">
            <a:avLst/>
          </a:prstGeom>
          <a:ln>
            <a:noFill/>
          </a:ln>
        </p:spPr>
      </p:pic>
      <p:pic>
        <p:nvPicPr>
          <p:cNvPr id="371" name="Picture 4"/>
          <p:cNvPicPr/>
          <p:nvPr/>
        </p:nvPicPr>
        <p:blipFill>
          <a:blip r:embed="rId5"/>
          <a:stretch/>
        </p:blipFill>
        <p:spPr>
          <a:xfrm>
            <a:off x="6813720" y="3435840"/>
            <a:ext cx="1971000" cy="1215360"/>
          </a:xfrm>
          <a:prstGeom prst="rect">
            <a:avLst/>
          </a:prstGeom>
          <a:ln>
            <a:noFill/>
          </a:ln>
        </p:spPr>
      </p:pic>
      <p:pic>
        <p:nvPicPr>
          <p:cNvPr id="372" name="Imagen 9"/>
          <p:cNvPicPr/>
          <p:nvPr/>
        </p:nvPicPr>
        <p:blipFill>
          <a:blip r:embed="rId6"/>
          <a:stretch/>
        </p:blipFill>
        <p:spPr>
          <a:xfrm>
            <a:off x="69480" y="4838760"/>
            <a:ext cx="559800" cy="21564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983</TotalTime>
  <Words>1212</Words>
  <Application>Microsoft Office PowerPoint</Application>
  <PresentationFormat>Presentación en pantalla (16:9)</PresentationFormat>
  <Paragraphs>183</Paragraphs>
  <Slides>28</Slides>
  <Notes>0</Notes>
  <HiddenSlides>0</HiddenSlides>
  <MMClips>0</MMClips>
  <ScaleCrop>false</ScaleCrop>
  <HeadingPairs>
    <vt:vector size="6" baseType="variant">
      <vt:variant>
        <vt:lpstr>Fuentes usadas</vt:lpstr>
      </vt:variant>
      <vt:variant>
        <vt:i4>8</vt:i4>
      </vt:variant>
      <vt:variant>
        <vt:lpstr>Tema</vt:lpstr>
      </vt:variant>
      <vt:variant>
        <vt:i4>8</vt:i4>
      </vt:variant>
      <vt:variant>
        <vt:lpstr>Títulos de diapositiva</vt:lpstr>
      </vt:variant>
      <vt:variant>
        <vt:i4>28</vt:i4>
      </vt:variant>
    </vt:vector>
  </HeadingPairs>
  <TitlesOfParts>
    <vt:vector size="44" baseType="lpstr">
      <vt:lpstr>Arial</vt:lpstr>
      <vt:lpstr>DejaVu Sans</vt:lpstr>
      <vt:lpstr>Georgia</vt:lpstr>
      <vt:lpstr>Nunito Sans</vt:lpstr>
      <vt:lpstr>Symbol</vt:lpstr>
      <vt:lpstr>Times New Roman</vt:lpstr>
      <vt:lpstr>Verdana</vt:lpstr>
      <vt:lpstr>Wingdings</vt:lpstr>
      <vt:lpstr>Office Theme</vt:lpstr>
      <vt:lpstr>Office Theme</vt:lpstr>
      <vt:lpstr>Office Theme</vt:lpstr>
      <vt:lpstr>Office Theme</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Formación Frontend  REACT + REDUX  Daniel Turiño</dc:title>
  <dc:subject/>
  <dc:creator>Daniel Turiño Anido</dc:creator>
  <dc:description/>
  <cp:lastModifiedBy>Daniel Turiño Anido</cp:lastModifiedBy>
  <cp:revision>104</cp:revision>
  <dcterms:modified xsi:type="dcterms:W3CDTF">2018-11-27T17:55:20Z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28</vt:i4>
  </property>
  <property fmtid="{D5CDD505-2E9C-101B-9397-08002B2CF9AE}" pid="8" name="PresentationFormat">
    <vt:lpwstr>Presentación en pantalla (16:9)</vt:lpwstr>
  </property>
  <property fmtid="{D5CDD505-2E9C-101B-9397-08002B2CF9AE}" pid="9" name="ScaleCrop">
    <vt:bool>false</vt:bool>
  </property>
  <property fmtid="{D5CDD505-2E9C-101B-9397-08002B2CF9AE}" pid="10" name="ShareDoc">
    <vt:bool>false</vt:bool>
  </property>
  <property fmtid="{D5CDD505-2E9C-101B-9397-08002B2CF9AE}" pid="11" name="Slides">
    <vt:i4>28</vt:i4>
  </property>
</Properties>
</file>